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1AD26-A1F9-4798-AF5B-DB7E9827C1B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F3984-B10B-449A-B734-585F7793D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3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g52d32caf4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9" name="Google Shape;589;g52d32caf4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subTitle" idx="1"/>
          </p:nvPr>
        </p:nvSpPr>
        <p:spPr>
          <a:xfrm flipH="1">
            <a:off x="4434867" y="4599321"/>
            <a:ext cx="3328400" cy="8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 flipH="1">
            <a:off x="3444467" y="1597467"/>
            <a:ext cx="5309600" cy="311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Font typeface="Oswald"/>
              <a:buNone/>
              <a:defRPr sz="7333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891155" y="-1437253"/>
            <a:ext cx="13559339" cy="10427253"/>
            <a:chOff x="-668366" y="-1077940"/>
            <a:chExt cx="10169504" cy="7820440"/>
          </a:xfrm>
        </p:grpSpPr>
        <p:sp>
          <p:nvSpPr>
            <p:cNvPr id="12" name="Google Shape;12;p2"/>
            <p:cNvSpPr/>
            <p:nvPr/>
          </p:nvSpPr>
          <p:spPr>
            <a:xfrm rot="5400000">
              <a:off x="6509011" y="1925312"/>
              <a:ext cx="5023468" cy="558753"/>
            </a:xfrm>
            <a:custGeom>
              <a:avLst/>
              <a:gdLst/>
              <a:ahLst/>
              <a:cxnLst/>
              <a:rect l="l" t="t" r="r" b="b"/>
              <a:pathLst>
                <a:path w="38579" h="4291" extrusionOk="0">
                  <a:moveTo>
                    <a:pt x="18969" y="4290"/>
                  </a:moveTo>
                  <a:lnTo>
                    <a:pt x="38579" y="13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5400000">
              <a:off x="8046348" y="17252"/>
              <a:ext cx="1475959" cy="579846"/>
            </a:xfrm>
            <a:custGeom>
              <a:avLst/>
              <a:gdLst/>
              <a:ahLst/>
              <a:cxnLst/>
              <a:rect l="l" t="t" r="r" b="b"/>
              <a:pathLst>
                <a:path w="11335" h="4161" extrusionOk="0">
                  <a:moveTo>
                    <a:pt x="0" y="3580"/>
                  </a:moveTo>
                  <a:lnTo>
                    <a:pt x="11335" y="4160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 rot="5400000">
              <a:off x="3604532" y="-258553"/>
              <a:ext cx="1806568" cy="766996"/>
            </a:xfrm>
            <a:custGeom>
              <a:avLst/>
              <a:gdLst/>
              <a:ahLst/>
              <a:cxnLst/>
              <a:rect l="l" t="t" r="r" b="b"/>
              <a:pathLst>
                <a:path w="13874" h="5504" extrusionOk="0">
                  <a:moveTo>
                    <a:pt x="13241" y="1"/>
                  </a:moveTo>
                  <a:lnTo>
                    <a:pt x="13874" y="5503"/>
                  </a:lnTo>
                  <a:lnTo>
                    <a:pt x="0" y="332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 rot="5547363">
              <a:off x="7616779" y="3351679"/>
              <a:ext cx="696374" cy="891449"/>
            </a:xfrm>
            <a:custGeom>
              <a:avLst/>
              <a:gdLst/>
              <a:ahLst/>
              <a:cxnLst/>
              <a:rect l="l" t="t" r="r" b="b"/>
              <a:pathLst>
                <a:path w="5348" h="6846" extrusionOk="0">
                  <a:moveTo>
                    <a:pt x="1" y="0"/>
                  </a:moveTo>
                  <a:lnTo>
                    <a:pt x="2228" y="6846"/>
                  </a:lnTo>
                  <a:lnTo>
                    <a:pt x="5347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 rot="5400000">
              <a:off x="7231403" y="-1269290"/>
              <a:ext cx="1118265" cy="1569945"/>
            </a:xfrm>
            <a:custGeom>
              <a:avLst/>
              <a:gdLst/>
              <a:ahLst/>
              <a:cxnLst/>
              <a:rect l="l" t="t" r="r" b="b"/>
              <a:pathLst>
                <a:path w="8588" h="11266" extrusionOk="0">
                  <a:moveTo>
                    <a:pt x="0" y="8259"/>
                  </a:moveTo>
                  <a:lnTo>
                    <a:pt x="4705" y="1"/>
                  </a:lnTo>
                  <a:lnTo>
                    <a:pt x="8587" y="11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 rot="-7092976">
              <a:off x="5948617" y="4587574"/>
              <a:ext cx="1814523" cy="600424"/>
            </a:xfrm>
            <a:custGeom>
              <a:avLst/>
              <a:gdLst/>
              <a:ahLst/>
              <a:cxnLst/>
              <a:rect l="l" t="t" r="r" b="b"/>
              <a:pathLst>
                <a:path w="13935" h="4611" extrusionOk="0">
                  <a:moveTo>
                    <a:pt x="0" y="3779"/>
                  </a:moveTo>
                  <a:lnTo>
                    <a:pt x="12920" y="1"/>
                  </a:lnTo>
                  <a:lnTo>
                    <a:pt x="13934" y="46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 rot="5717864">
              <a:off x="2031803" y="-1133467"/>
              <a:ext cx="1712527" cy="2239600"/>
            </a:xfrm>
            <a:custGeom>
              <a:avLst/>
              <a:gdLst/>
              <a:ahLst/>
              <a:cxnLst/>
              <a:rect l="l" t="t" r="r" b="b"/>
              <a:pathLst>
                <a:path w="11396" h="13190" extrusionOk="0">
                  <a:moveTo>
                    <a:pt x="4905" y="0"/>
                  </a:moveTo>
                  <a:lnTo>
                    <a:pt x="11395" y="5503"/>
                  </a:lnTo>
                  <a:lnTo>
                    <a:pt x="0" y="131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 rot="5717864">
              <a:off x="453316" y="-867186"/>
              <a:ext cx="1492375" cy="1172776"/>
            </a:xfrm>
            <a:custGeom>
              <a:avLst/>
              <a:gdLst/>
              <a:ahLst/>
              <a:cxnLst/>
              <a:rect l="l" t="t" r="r" b="b"/>
              <a:pathLst>
                <a:path w="9931" h="6907" extrusionOk="0">
                  <a:moveTo>
                    <a:pt x="6880" y="6906"/>
                  </a:moveTo>
                  <a:lnTo>
                    <a:pt x="9931" y="4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 rot="5547363">
              <a:off x="7957592" y="1208865"/>
              <a:ext cx="1425302" cy="674902"/>
            </a:xfrm>
            <a:custGeom>
              <a:avLst/>
              <a:gdLst/>
              <a:ahLst/>
              <a:cxnLst/>
              <a:rect l="l" t="t" r="r" b="b"/>
              <a:pathLst>
                <a:path w="10946" h="5183" extrusionOk="0">
                  <a:moveTo>
                    <a:pt x="1" y="0"/>
                  </a:moveTo>
                  <a:lnTo>
                    <a:pt x="10945" y="130"/>
                  </a:lnTo>
                  <a:lnTo>
                    <a:pt x="9550" y="518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 rot="-7092976">
              <a:off x="5010652" y="4175761"/>
              <a:ext cx="928812" cy="2200382"/>
            </a:xfrm>
            <a:custGeom>
              <a:avLst/>
              <a:gdLst/>
              <a:ahLst/>
              <a:cxnLst/>
              <a:rect l="l" t="t" r="r" b="b"/>
              <a:pathLst>
                <a:path w="7133" h="16898" extrusionOk="0">
                  <a:moveTo>
                    <a:pt x="4524" y="0"/>
                  </a:moveTo>
                  <a:lnTo>
                    <a:pt x="7132" y="16898"/>
                  </a:lnTo>
                  <a:lnTo>
                    <a:pt x="1" y="40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 rot="5400000">
              <a:off x="8455787" y="-618132"/>
              <a:ext cx="738044" cy="498882"/>
            </a:xfrm>
            <a:custGeom>
              <a:avLst/>
              <a:gdLst/>
              <a:ahLst/>
              <a:cxnLst/>
              <a:rect l="l" t="t" r="r" b="b"/>
              <a:pathLst>
                <a:path w="5668" h="3580" extrusionOk="0">
                  <a:moveTo>
                    <a:pt x="2357" y="3580"/>
                  </a:moveTo>
                  <a:lnTo>
                    <a:pt x="5667" y="1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 rot="5400000">
              <a:off x="285510" y="2673235"/>
              <a:ext cx="1102509" cy="600421"/>
            </a:xfrm>
            <a:custGeom>
              <a:avLst/>
              <a:gdLst/>
              <a:ahLst/>
              <a:cxnLst/>
              <a:rect l="l" t="t" r="r" b="b"/>
              <a:pathLst>
                <a:path w="8467" h="4611" extrusionOk="0">
                  <a:moveTo>
                    <a:pt x="1" y="3267"/>
                  </a:moveTo>
                  <a:lnTo>
                    <a:pt x="8467" y="1"/>
                  </a:lnTo>
                  <a:lnTo>
                    <a:pt x="4073" y="4611"/>
                  </a:lnTo>
                  <a:close/>
                </a:path>
              </a:pathLst>
            </a:custGeom>
            <a:solidFill>
              <a:srgbClr val="9AC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 rot="5400000">
              <a:off x="527516" y="1371693"/>
              <a:ext cx="1234545" cy="866711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 rot="5717864">
              <a:off x="1551099" y="-695276"/>
              <a:ext cx="1741079" cy="1305386"/>
            </a:xfrm>
            <a:custGeom>
              <a:avLst/>
              <a:gdLst/>
              <a:ahLst/>
              <a:cxnLst/>
              <a:rect l="l" t="t" r="r" b="b"/>
              <a:pathLst>
                <a:path w="11586" h="7688" extrusionOk="0">
                  <a:moveTo>
                    <a:pt x="0" y="7687"/>
                  </a:moveTo>
                  <a:lnTo>
                    <a:pt x="11395" y="1"/>
                  </a:lnTo>
                  <a:lnTo>
                    <a:pt x="11586" y="7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 rot="5547363">
              <a:off x="8342225" y="4139502"/>
              <a:ext cx="1011097" cy="1100313"/>
            </a:xfrm>
            <a:custGeom>
              <a:avLst/>
              <a:gdLst/>
              <a:ahLst/>
              <a:cxnLst/>
              <a:rect l="l" t="t" r="r" b="b"/>
              <a:pathLst>
                <a:path w="7765" h="8450" extrusionOk="0">
                  <a:moveTo>
                    <a:pt x="0" y="8450"/>
                  </a:moveTo>
                  <a:lnTo>
                    <a:pt x="4905" y="1"/>
                  </a:lnTo>
                  <a:lnTo>
                    <a:pt x="7764" y="20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 rot="5400000">
              <a:off x="6224750" y="-349627"/>
              <a:ext cx="356652" cy="1205260"/>
            </a:xfrm>
            <a:custGeom>
              <a:avLst/>
              <a:gdLst/>
              <a:ahLst/>
              <a:cxnLst/>
              <a:rect l="l" t="t" r="r" b="b"/>
              <a:pathLst>
                <a:path w="2739" h="8649" extrusionOk="0">
                  <a:moveTo>
                    <a:pt x="0" y="1"/>
                  </a:moveTo>
                  <a:lnTo>
                    <a:pt x="2227" y="8649"/>
                  </a:lnTo>
                  <a:lnTo>
                    <a:pt x="2739" y="24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 rot="5400000">
              <a:off x="5908467" y="-1151472"/>
              <a:ext cx="1408248" cy="1624293"/>
            </a:xfrm>
            <a:custGeom>
              <a:avLst/>
              <a:gdLst/>
              <a:ahLst/>
              <a:cxnLst/>
              <a:rect l="l" t="t" r="r" b="b"/>
              <a:pathLst>
                <a:path w="10815" h="11656" extrusionOk="0">
                  <a:moveTo>
                    <a:pt x="0" y="1"/>
                  </a:moveTo>
                  <a:lnTo>
                    <a:pt x="8587" y="3008"/>
                  </a:lnTo>
                  <a:lnTo>
                    <a:pt x="10814" y="116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 rot="5400000">
              <a:off x="4251861" y="-602792"/>
              <a:ext cx="1724274" cy="1373180"/>
            </a:xfrm>
            <a:custGeom>
              <a:avLst/>
              <a:gdLst/>
              <a:ahLst/>
              <a:cxnLst/>
              <a:rect l="l" t="t" r="r" b="b"/>
              <a:pathLst>
                <a:path w="13242" h="9854" extrusionOk="0">
                  <a:moveTo>
                    <a:pt x="0" y="9853"/>
                  </a:moveTo>
                  <a:lnTo>
                    <a:pt x="13241" y="6526"/>
                  </a:lnTo>
                  <a:lnTo>
                    <a:pt x="87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 rot="5547363">
              <a:off x="7158465" y="2449223"/>
              <a:ext cx="1690414" cy="891449"/>
            </a:xfrm>
            <a:custGeom>
              <a:avLst/>
              <a:gdLst/>
              <a:ahLst/>
              <a:cxnLst/>
              <a:rect l="l" t="t" r="r" b="b"/>
              <a:pathLst>
                <a:path w="12982" h="6846" extrusionOk="0">
                  <a:moveTo>
                    <a:pt x="10755" y="0"/>
                  </a:moveTo>
                  <a:lnTo>
                    <a:pt x="12982" y="6846"/>
                  </a:lnTo>
                  <a:lnTo>
                    <a:pt x="1" y="13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 rot="-7092976">
              <a:off x="5224063" y="4352681"/>
              <a:ext cx="1011107" cy="1666759"/>
            </a:xfrm>
            <a:custGeom>
              <a:avLst/>
              <a:gdLst/>
              <a:ahLst/>
              <a:cxnLst/>
              <a:rect l="l" t="t" r="r" b="b"/>
              <a:pathLst>
                <a:path w="7765" h="12800" extrusionOk="0">
                  <a:moveTo>
                    <a:pt x="633" y="1"/>
                  </a:moveTo>
                  <a:lnTo>
                    <a:pt x="7764" y="12800"/>
                  </a:lnTo>
                  <a:lnTo>
                    <a:pt x="0" y="97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 rot="5400000">
              <a:off x="502710" y="2449266"/>
              <a:ext cx="1284156" cy="866711"/>
            </a:xfrm>
            <a:custGeom>
              <a:avLst/>
              <a:gdLst/>
              <a:ahLst/>
              <a:cxnLst/>
              <a:rect l="l" t="t" r="r" b="b"/>
              <a:pathLst>
                <a:path w="9862" h="6656" extrusionOk="0">
                  <a:moveTo>
                    <a:pt x="1396" y="6655"/>
                  </a:moveTo>
                  <a:lnTo>
                    <a:pt x="9862" y="3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 rot="5400000">
              <a:off x="7095155" y="-354239"/>
              <a:ext cx="970474" cy="1828305"/>
            </a:xfrm>
            <a:custGeom>
              <a:avLst/>
              <a:gdLst/>
              <a:ahLst/>
              <a:cxnLst/>
              <a:rect l="l" t="t" r="r" b="b"/>
              <a:pathLst>
                <a:path w="7453" h="13120" extrusionOk="0">
                  <a:moveTo>
                    <a:pt x="0" y="10685"/>
                  </a:moveTo>
                  <a:lnTo>
                    <a:pt x="7453" y="0"/>
                  </a:lnTo>
                  <a:lnTo>
                    <a:pt x="2739" y="13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 rot="5400000">
              <a:off x="-243749" y="1741236"/>
              <a:ext cx="1035971" cy="874654"/>
            </a:xfrm>
            <a:custGeom>
              <a:avLst/>
              <a:gdLst/>
              <a:ahLst/>
              <a:cxnLst/>
              <a:rect l="l" t="t" r="r" b="b"/>
              <a:pathLst>
                <a:path w="7956" h="6717" extrusionOk="0">
                  <a:moveTo>
                    <a:pt x="0" y="6716"/>
                  </a:moveTo>
                  <a:lnTo>
                    <a:pt x="5850" y="0"/>
                  </a:lnTo>
                  <a:lnTo>
                    <a:pt x="7955" y="43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 rot="5400000">
              <a:off x="-492456" y="3142065"/>
              <a:ext cx="1474787" cy="583493"/>
            </a:xfrm>
            <a:custGeom>
              <a:avLst/>
              <a:gdLst/>
              <a:ahLst/>
              <a:cxnLst/>
              <a:rect l="l" t="t" r="r" b="b"/>
              <a:pathLst>
                <a:path w="11326" h="4481" extrusionOk="0">
                  <a:moveTo>
                    <a:pt x="1967" y="1"/>
                  </a:moveTo>
                  <a:lnTo>
                    <a:pt x="11326" y="4481"/>
                  </a:lnTo>
                  <a:lnTo>
                    <a:pt x="0" y="30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 rot="5547363">
              <a:off x="8203202" y="3605665"/>
              <a:ext cx="1334935" cy="1100313"/>
            </a:xfrm>
            <a:custGeom>
              <a:avLst/>
              <a:gdLst/>
              <a:ahLst/>
              <a:cxnLst/>
              <a:rect l="l" t="t" r="r" b="b"/>
              <a:pathLst>
                <a:path w="10252" h="8450" extrusionOk="0">
                  <a:moveTo>
                    <a:pt x="1" y="7869"/>
                  </a:moveTo>
                  <a:lnTo>
                    <a:pt x="10252" y="1"/>
                  </a:lnTo>
                  <a:lnTo>
                    <a:pt x="5347" y="845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 rot="5400000">
              <a:off x="7052556" y="-477798"/>
              <a:ext cx="1475959" cy="1569945"/>
            </a:xfrm>
            <a:custGeom>
              <a:avLst/>
              <a:gdLst/>
              <a:ahLst/>
              <a:cxnLst/>
              <a:rect l="l" t="t" r="r" b="b"/>
              <a:pathLst>
                <a:path w="11335" h="11266" extrusionOk="0">
                  <a:moveTo>
                    <a:pt x="0" y="1"/>
                  </a:moveTo>
                  <a:lnTo>
                    <a:pt x="11335" y="581"/>
                  </a:lnTo>
                  <a:lnTo>
                    <a:pt x="3882" y="1126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 rot="5400000">
              <a:off x="-201428" y="1226113"/>
              <a:ext cx="1234545" cy="1157872"/>
            </a:xfrm>
            <a:custGeom>
              <a:avLst/>
              <a:gdLst/>
              <a:ahLst/>
              <a:cxnLst/>
              <a:rect l="l" t="t" r="r" b="b"/>
              <a:pathLst>
                <a:path w="9481" h="8892" extrusionOk="0">
                  <a:moveTo>
                    <a:pt x="3631" y="8891"/>
                  </a:moveTo>
                  <a:lnTo>
                    <a:pt x="9481" y="21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 rot="5547363">
              <a:off x="7744844" y="4320253"/>
              <a:ext cx="1135189" cy="817097"/>
            </a:xfrm>
            <a:custGeom>
              <a:avLst/>
              <a:gdLst/>
              <a:ahLst/>
              <a:cxnLst/>
              <a:rect l="l" t="t" r="r" b="b"/>
              <a:pathLst>
                <a:path w="8718" h="6275" extrusionOk="0">
                  <a:moveTo>
                    <a:pt x="0" y="3268"/>
                  </a:moveTo>
                  <a:lnTo>
                    <a:pt x="8718" y="1"/>
                  </a:lnTo>
                  <a:lnTo>
                    <a:pt x="4073" y="62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 rot="5547363">
              <a:off x="8345395" y="2028552"/>
              <a:ext cx="563167" cy="657974"/>
            </a:xfrm>
            <a:custGeom>
              <a:avLst/>
              <a:gdLst/>
              <a:ahLst/>
              <a:cxnLst/>
              <a:rect l="l" t="t" r="r" b="b"/>
              <a:pathLst>
                <a:path w="4325" h="5053" extrusionOk="0">
                  <a:moveTo>
                    <a:pt x="1" y="5052"/>
                  </a:moveTo>
                  <a:lnTo>
                    <a:pt x="1396" y="0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 rot="-7092976">
              <a:off x="6433343" y="4269349"/>
              <a:ext cx="1814523" cy="716706"/>
            </a:xfrm>
            <a:custGeom>
              <a:avLst/>
              <a:gdLst/>
              <a:ahLst/>
              <a:cxnLst/>
              <a:rect l="l" t="t" r="r" b="b"/>
              <a:pathLst>
                <a:path w="13935" h="5504" extrusionOk="0">
                  <a:moveTo>
                    <a:pt x="0" y="1"/>
                  </a:moveTo>
                  <a:lnTo>
                    <a:pt x="633" y="5503"/>
                  </a:lnTo>
                  <a:lnTo>
                    <a:pt x="13934" y="83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 rot="5400000">
              <a:off x="5221947" y="-1837992"/>
              <a:ext cx="1408248" cy="2997333"/>
            </a:xfrm>
            <a:custGeom>
              <a:avLst/>
              <a:gdLst/>
              <a:ahLst/>
              <a:cxnLst/>
              <a:rect l="l" t="t" r="r" b="b"/>
              <a:pathLst>
                <a:path w="10815" h="21509" extrusionOk="0">
                  <a:moveTo>
                    <a:pt x="0" y="1"/>
                  </a:moveTo>
                  <a:lnTo>
                    <a:pt x="2036" y="21508"/>
                  </a:lnTo>
                  <a:lnTo>
                    <a:pt x="10814" y="116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 rot="5400000">
              <a:off x="-467126" y="198801"/>
              <a:ext cx="1765942" cy="1157872"/>
            </a:xfrm>
            <a:custGeom>
              <a:avLst/>
              <a:gdLst/>
              <a:ahLst/>
              <a:cxnLst/>
              <a:rect l="l" t="t" r="r" b="b"/>
              <a:pathLst>
                <a:path w="13562" h="8892" extrusionOk="0">
                  <a:moveTo>
                    <a:pt x="0" y="7678"/>
                  </a:moveTo>
                  <a:lnTo>
                    <a:pt x="13561" y="8891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 rot="-7092976">
              <a:off x="5822161" y="4620253"/>
              <a:ext cx="1682487" cy="891456"/>
            </a:xfrm>
            <a:custGeom>
              <a:avLst/>
              <a:gdLst/>
              <a:ahLst/>
              <a:cxnLst/>
              <a:rect l="l" t="t" r="r" b="b"/>
              <a:pathLst>
                <a:path w="12921" h="6846" extrusionOk="0">
                  <a:moveTo>
                    <a:pt x="0" y="6846"/>
                  </a:moveTo>
                  <a:lnTo>
                    <a:pt x="12920" y="3068"/>
                  </a:lnTo>
                  <a:lnTo>
                    <a:pt x="51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 rot="5400000">
              <a:off x="-64246" y="2969983"/>
              <a:ext cx="1218659" cy="1183785"/>
            </a:xfrm>
            <a:custGeom>
              <a:avLst/>
              <a:gdLst/>
              <a:ahLst/>
              <a:cxnLst/>
              <a:rect l="l" t="t" r="r" b="b"/>
              <a:pathLst>
                <a:path w="9359" h="9091" extrusionOk="0">
                  <a:moveTo>
                    <a:pt x="4394" y="1"/>
                  </a:moveTo>
                  <a:lnTo>
                    <a:pt x="9359" y="9091"/>
                  </a:lnTo>
                  <a:lnTo>
                    <a:pt x="0" y="46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 rot="5717864">
              <a:off x="1134257" y="-1021478"/>
              <a:ext cx="1741079" cy="1880483"/>
            </a:xfrm>
            <a:custGeom>
              <a:avLst/>
              <a:gdLst/>
              <a:ahLst/>
              <a:cxnLst/>
              <a:rect l="l" t="t" r="r" b="b"/>
              <a:pathLst>
                <a:path w="11586" h="11075" extrusionOk="0">
                  <a:moveTo>
                    <a:pt x="0" y="6915"/>
                  </a:moveTo>
                  <a:lnTo>
                    <a:pt x="9931" y="11074"/>
                  </a:lnTo>
                  <a:lnTo>
                    <a:pt x="115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 rot="5547363">
              <a:off x="8144497" y="4328931"/>
              <a:ext cx="1135189" cy="834025"/>
            </a:xfrm>
            <a:custGeom>
              <a:avLst/>
              <a:gdLst/>
              <a:ahLst/>
              <a:cxnLst/>
              <a:rect l="l" t="t" r="r" b="b"/>
              <a:pathLst>
                <a:path w="8718" h="6405" extrusionOk="0">
                  <a:moveTo>
                    <a:pt x="0" y="6405"/>
                  </a:moveTo>
                  <a:lnTo>
                    <a:pt x="8718" y="3138"/>
                  </a:lnTo>
                  <a:lnTo>
                    <a:pt x="77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 rot="5547363">
              <a:off x="7441357" y="3797550"/>
              <a:ext cx="936616" cy="815925"/>
            </a:xfrm>
            <a:custGeom>
              <a:avLst/>
              <a:gdLst/>
              <a:ahLst/>
              <a:cxnLst/>
              <a:rect l="l" t="t" r="r" b="b"/>
              <a:pathLst>
                <a:path w="7193" h="6266" extrusionOk="0">
                  <a:moveTo>
                    <a:pt x="1" y="6266"/>
                  </a:moveTo>
                  <a:lnTo>
                    <a:pt x="3120" y="1"/>
                  </a:lnTo>
                  <a:lnTo>
                    <a:pt x="7193" y="30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 rot="5400000">
              <a:off x="-1264295" y="2761782"/>
              <a:ext cx="2510627" cy="308219"/>
            </a:xfrm>
            <a:custGeom>
              <a:avLst/>
              <a:gdLst/>
              <a:ahLst/>
              <a:cxnLst/>
              <a:rect l="l" t="t" r="r" b="b"/>
              <a:pathLst>
                <a:path w="19281" h="2367" extrusionOk="0">
                  <a:moveTo>
                    <a:pt x="0" y="2366"/>
                  </a:moveTo>
                  <a:lnTo>
                    <a:pt x="19281" y="1474"/>
                  </a:lnTo>
                  <a:lnTo>
                    <a:pt x="79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 rot="5400000">
              <a:off x="163037" y="2404151"/>
              <a:ext cx="530486" cy="566565"/>
            </a:xfrm>
            <a:custGeom>
              <a:avLst/>
              <a:gdLst/>
              <a:ahLst/>
              <a:cxnLst/>
              <a:rect l="l" t="t" r="r" b="b"/>
              <a:pathLst>
                <a:path w="4074" h="4351" extrusionOk="0">
                  <a:moveTo>
                    <a:pt x="1" y="0"/>
                  </a:moveTo>
                  <a:lnTo>
                    <a:pt x="4073" y="1344"/>
                  </a:lnTo>
                  <a:lnTo>
                    <a:pt x="2106" y="4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 rot="5400000">
              <a:off x="2085556" y="3724679"/>
              <a:ext cx="1152120" cy="1683680"/>
            </a:xfrm>
            <a:custGeom>
              <a:avLst/>
              <a:gdLst/>
              <a:ahLst/>
              <a:cxnLst/>
              <a:rect l="l" t="t" r="r" b="b"/>
              <a:pathLst>
                <a:path w="8848" h="12930" extrusionOk="0">
                  <a:moveTo>
                    <a:pt x="2799" y="0"/>
                  </a:moveTo>
                  <a:lnTo>
                    <a:pt x="8847" y="8900"/>
                  </a:lnTo>
                  <a:lnTo>
                    <a:pt x="0" y="129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 rot="5014944">
              <a:off x="-975614" y="4619031"/>
              <a:ext cx="2052921" cy="1216585"/>
            </a:xfrm>
            <a:custGeom>
              <a:avLst/>
              <a:gdLst/>
              <a:ahLst/>
              <a:cxnLst/>
              <a:rect l="l" t="t" r="r" b="b"/>
              <a:pathLst>
                <a:path w="6370" h="9343" extrusionOk="0">
                  <a:moveTo>
                    <a:pt x="0" y="1"/>
                  </a:moveTo>
                  <a:lnTo>
                    <a:pt x="3250" y="9342"/>
                  </a:lnTo>
                  <a:lnTo>
                    <a:pt x="6369" y="236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 rot="5400000">
              <a:off x="307281" y="4218904"/>
              <a:ext cx="1741071" cy="1284180"/>
            </a:xfrm>
            <a:custGeom>
              <a:avLst/>
              <a:gdLst/>
              <a:ahLst/>
              <a:cxnLst/>
              <a:rect l="l" t="t" r="r" b="b"/>
              <a:pathLst>
                <a:path w="13371" h="9862" extrusionOk="0">
                  <a:moveTo>
                    <a:pt x="0" y="0"/>
                  </a:moveTo>
                  <a:lnTo>
                    <a:pt x="1144" y="9861"/>
                  </a:lnTo>
                  <a:lnTo>
                    <a:pt x="13371" y="56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 rot="5400000">
              <a:off x="3124221" y="4733898"/>
              <a:ext cx="1666720" cy="908510"/>
            </a:xfrm>
            <a:custGeom>
              <a:avLst/>
              <a:gdLst/>
              <a:ahLst/>
              <a:cxnLst/>
              <a:rect l="l" t="t" r="r" b="b"/>
              <a:pathLst>
                <a:path w="12800" h="6977" extrusionOk="0">
                  <a:moveTo>
                    <a:pt x="1" y="6976"/>
                  </a:moveTo>
                  <a:lnTo>
                    <a:pt x="12800" y="2496"/>
                  </a:lnTo>
                  <a:lnTo>
                    <a:pt x="31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 rot="5400000">
              <a:off x="4160664" y="4687082"/>
              <a:ext cx="1260457" cy="1408405"/>
            </a:xfrm>
            <a:custGeom>
              <a:avLst/>
              <a:gdLst/>
              <a:ahLst/>
              <a:cxnLst/>
              <a:rect l="l" t="t" r="r" b="b"/>
              <a:pathLst>
                <a:path w="9680" h="10816" extrusionOk="0">
                  <a:moveTo>
                    <a:pt x="6560" y="1"/>
                  </a:moveTo>
                  <a:lnTo>
                    <a:pt x="9680" y="10815"/>
                  </a:lnTo>
                  <a:lnTo>
                    <a:pt x="0" y="8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2"/>
            <p:cNvSpPr/>
            <p:nvPr/>
          </p:nvSpPr>
          <p:spPr>
            <a:xfrm rot="5400000">
              <a:off x="2382321" y="4317015"/>
              <a:ext cx="1666720" cy="1742277"/>
            </a:xfrm>
            <a:custGeom>
              <a:avLst/>
              <a:gdLst/>
              <a:ahLst/>
              <a:cxnLst/>
              <a:rect l="l" t="t" r="r" b="b"/>
              <a:pathLst>
                <a:path w="12800" h="13380" extrusionOk="0">
                  <a:moveTo>
                    <a:pt x="1" y="4480"/>
                  </a:moveTo>
                  <a:lnTo>
                    <a:pt x="6049" y="13380"/>
                  </a:lnTo>
                  <a:lnTo>
                    <a:pt x="128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2"/>
            <p:cNvSpPr/>
            <p:nvPr/>
          </p:nvSpPr>
          <p:spPr>
            <a:xfrm rot="5400000">
              <a:off x="845004" y="4231861"/>
              <a:ext cx="1741071" cy="1258268"/>
            </a:xfrm>
            <a:custGeom>
              <a:avLst/>
              <a:gdLst/>
              <a:ahLst/>
              <a:cxnLst/>
              <a:rect l="l" t="t" r="r" b="b"/>
              <a:pathLst>
                <a:path w="13371" h="9663" extrusionOk="0">
                  <a:moveTo>
                    <a:pt x="0" y="4030"/>
                  </a:moveTo>
                  <a:lnTo>
                    <a:pt x="8847" y="1"/>
                  </a:lnTo>
                  <a:lnTo>
                    <a:pt x="13371" y="96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 rot="5400000">
              <a:off x="-536179" y="5119785"/>
              <a:ext cx="2603208" cy="642220"/>
            </a:xfrm>
            <a:custGeom>
              <a:avLst/>
              <a:gdLst/>
              <a:ahLst/>
              <a:cxnLst/>
              <a:rect l="l" t="t" r="r" b="b"/>
              <a:pathLst>
                <a:path w="19992" h="4932" extrusionOk="0">
                  <a:moveTo>
                    <a:pt x="1" y="4229"/>
                  </a:moveTo>
                  <a:lnTo>
                    <a:pt x="19992" y="4931"/>
                  </a:lnTo>
                  <a:lnTo>
                    <a:pt x="122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 rot="5547363">
              <a:off x="7908823" y="2446800"/>
              <a:ext cx="1400431" cy="657974"/>
            </a:xfrm>
            <a:custGeom>
              <a:avLst/>
              <a:gdLst/>
              <a:ahLst/>
              <a:cxnLst/>
              <a:rect l="l" t="t" r="r" b="b"/>
              <a:pathLst>
                <a:path w="10755" h="5053" extrusionOk="0">
                  <a:moveTo>
                    <a:pt x="1" y="5052"/>
                  </a:moveTo>
                  <a:lnTo>
                    <a:pt x="10755" y="3709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 rot="5547363">
              <a:off x="7899034" y="3288170"/>
              <a:ext cx="2553460" cy="541823"/>
            </a:xfrm>
            <a:custGeom>
              <a:avLst/>
              <a:gdLst/>
              <a:ahLst/>
              <a:cxnLst/>
              <a:rect l="l" t="t" r="r" b="b"/>
              <a:pathLst>
                <a:path w="19610" h="4161" extrusionOk="0">
                  <a:moveTo>
                    <a:pt x="0" y="4160"/>
                  </a:moveTo>
                  <a:lnTo>
                    <a:pt x="19610" y="1"/>
                  </a:lnTo>
                  <a:lnTo>
                    <a:pt x="2929" y="41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 rot="5547363">
              <a:off x="7840235" y="3226796"/>
              <a:ext cx="2172199" cy="1024789"/>
            </a:xfrm>
            <a:custGeom>
              <a:avLst/>
              <a:gdLst/>
              <a:ahLst/>
              <a:cxnLst/>
              <a:rect l="l" t="t" r="r" b="b"/>
              <a:pathLst>
                <a:path w="16682" h="7870" extrusionOk="0">
                  <a:moveTo>
                    <a:pt x="6431" y="7869"/>
                  </a:moveTo>
                  <a:lnTo>
                    <a:pt x="16682" y="1"/>
                  </a:lnTo>
                  <a:lnTo>
                    <a:pt x="1" y="41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2732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 txBox="1">
            <a:spLocks noGrp="1"/>
          </p:cNvSpPr>
          <p:nvPr>
            <p:ph type="title" hasCustomPrompt="1"/>
          </p:nvPr>
        </p:nvSpPr>
        <p:spPr>
          <a:xfrm>
            <a:off x="2342000" y="2247367"/>
            <a:ext cx="7508000" cy="163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0"/>
              <a:buNone/>
              <a:defRPr sz="10666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218" name="Google Shape;218;p11"/>
          <p:cNvSpPr txBox="1">
            <a:spLocks noGrp="1"/>
          </p:cNvSpPr>
          <p:nvPr>
            <p:ph type="subTitle" idx="1"/>
          </p:nvPr>
        </p:nvSpPr>
        <p:spPr>
          <a:xfrm>
            <a:off x="2972000" y="3681033"/>
            <a:ext cx="6247600" cy="5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133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219" name="Google Shape;219;p11"/>
          <p:cNvGrpSpPr/>
          <p:nvPr/>
        </p:nvGrpSpPr>
        <p:grpSpPr>
          <a:xfrm>
            <a:off x="-226615" y="4191707"/>
            <a:ext cx="13011833" cy="3938343"/>
            <a:chOff x="-169962" y="2915180"/>
            <a:chExt cx="9758875" cy="2953757"/>
          </a:xfrm>
        </p:grpSpPr>
        <p:sp>
          <p:nvSpPr>
            <p:cNvPr id="220" name="Google Shape;220;p11"/>
            <p:cNvSpPr/>
            <p:nvPr/>
          </p:nvSpPr>
          <p:spPr>
            <a:xfrm>
              <a:off x="172252" y="5061393"/>
              <a:ext cx="1058420" cy="663420"/>
            </a:xfrm>
            <a:custGeom>
              <a:avLst/>
              <a:gdLst/>
              <a:ahLst/>
              <a:cxnLst/>
              <a:rect l="l" t="t" r="r" b="b"/>
              <a:pathLst>
                <a:path w="10825" h="6785" extrusionOk="0">
                  <a:moveTo>
                    <a:pt x="1" y="0"/>
                  </a:moveTo>
                  <a:lnTo>
                    <a:pt x="1145" y="4229"/>
                  </a:lnTo>
                  <a:lnTo>
                    <a:pt x="10824" y="678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11"/>
            <p:cNvSpPr/>
            <p:nvPr/>
          </p:nvSpPr>
          <p:spPr>
            <a:xfrm>
              <a:off x="4441619" y="4435227"/>
              <a:ext cx="2228401" cy="1365070"/>
            </a:xfrm>
            <a:custGeom>
              <a:avLst/>
              <a:gdLst/>
              <a:ahLst/>
              <a:cxnLst/>
              <a:rect l="l" t="t" r="r" b="b"/>
              <a:pathLst>
                <a:path w="22791" h="13961" extrusionOk="0">
                  <a:moveTo>
                    <a:pt x="1" y="13510"/>
                  </a:moveTo>
                  <a:lnTo>
                    <a:pt x="22791" y="13960"/>
                  </a:lnTo>
                  <a:lnTo>
                    <a:pt x="138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4441619" y="4379298"/>
              <a:ext cx="1350671" cy="1376901"/>
            </a:xfrm>
            <a:custGeom>
              <a:avLst/>
              <a:gdLst/>
              <a:ahLst/>
              <a:cxnLst/>
              <a:rect l="l" t="t" r="r" b="b"/>
              <a:pathLst>
                <a:path w="13814" h="14082" extrusionOk="0">
                  <a:moveTo>
                    <a:pt x="1" y="14082"/>
                  </a:moveTo>
                  <a:lnTo>
                    <a:pt x="13813" y="572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11"/>
            <p:cNvSpPr/>
            <p:nvPr/>
          </p:nvSpPr>
          <p:spPr>
            <a:xfrm>
              <a:off x="66361" y="3828518"/>
              <a:ext cx="1593838" cy="1232875"/>
            </a:xfrm>
            <a:custGeom>
              <a:avLst/>
              <a:gdLst/>
              <a:ahLst/>
              <a:cxnLst/>
              <a:rect l="l" t="t" r="r" b="b"/>
              <a:pathLst>
                <a:path w="16301" h="12609" extrusionOk="0">
                  <a:moveTo>
                    <a:pt x="1" y="1"/>
                  </a:moveTo>
                  <a:lnTo>
                    <a:pt x="1084" y="12609"/>
                  </a:lnTo>
                  <a:lnTo>
                    <a:pt x="16300" y="319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11"/>
            <p:cNvSpPr/>
            <p:nvPr/>
          </p:nvSpPr>
          <p:spPr>
            <a:xfrm>
              <a:off x="172252" y="4141210"/>
              <a:ext cx="1487948" cy="1583602"/>
            </a:xfrm>
            <a:custGeom>
              <a:avLst/>
              <a:gdLst/>
              <a:ahLst/>
              <a:cxnLst/>
              <a:rect l="l" t="t" r="r" b="b"/>
              <a:pathLst>
                <a:path w="15218" h="16196" extrusionOk="0">
                  <a:moveTo>
                    <a:pt x="1" y="9411"/>
                  </a:moveTo>
                  <a:lnTo>
                    <a:pt x="10824" y="16196"/>
                  </a:lnTo>
                  <a:lnTo>
                    <a:pt x="152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4485716" y="3872616"/>
              <a:ext cx="1306574" cy="562709"/>
            </a:xfrm>
            <a:custGeom>
              <a:avLst/>
              <a:gdLst/>
              <a:ahLst/>
              <a:cxnLst/>
              <a:rect l="l" t="t" r="r" b="b"/>
              <a:pathLst>
                <a:path w="13363" h="5755" extrusionOk="0">
                  <a:moveTo>
                    <a:pt x="0" y="5182"/>
                  </a:moveTo>
                  <a:lnTo>
                    <a:pt x="13362" y="5754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6831741" y="3133810"/>
              <a:ext cx="1251526" cy="1308261"/>
            </a:xfrm>
            <a:custGeom>
              <a:avLst/>
              <a:gdLst/>
              <a:ahLst/>
              <a:cxnLst/>
              <a:rect l="l" t="t" r="r" b="b"/>
              <a:pathLst>
                <a:path w="12800" h="13380" extrusionOk="0">
                  <a:moveTo>
                    <a:pt x="1" y="4480"/>
                  </a:moveTo>
                  <a:lnTo>
                    <a:pt x="6049" y="13380"/>
                  </a:lnTo>
                  <a:lnTo>
                    <a:pt x="128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7423185" y="3133810"/>
              <a:ext cx="1064286" cy="1320972"/>
            </a:xfrm>
            <a:custGeom>
              <a:avLst/>
              <a:gdLst/>
              <a:ahLst/>
              <a:cxnLst/>
              <a:rect l="l" t="t" r="r" b="b"/>
              <a:pathLst>
                <a:path w="10885" h="13510" extrusionOk="0">
                  <a:moveTo>
                    <a:pt x="0" y="13380"/>
                  </a:moveTo>
                  <a:lnTo>
                    <a:pt x="10884" y="13510"/>
                  </a:lnTo>
                  <a:lnTo>
                    <a:pt x="67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1660102" y="3872616"/>
              <a:ext cx="1051575" cy="394043"/>
            </a:xfrm>
            <a:custGeom>
              <a:avLst/>
              <a:gdLst/>
              <a:ahLst/>
              <a:cxnLst/>
              <a:rect l="l" t="t" r="r" b="b"/>
              <a:pathLst>
                <a:path w="10755" h="4030" extrusionOk="0">
                  <a:moveTo>
                    <a:pt x="0" y="2747"/>
                  </a:moveTo>
                  <a:lnTo>
                    <a:pt x="10754" y="4030"/>
                  </a:lnTo>
                  <a:lnTo>
                    <a:pt x="30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11"/>
            <p:cNvSpPr/>
            <p:nvPr/>
          </p:nvSpPr>
          <p:spPr>
            <a:xfrm>
              <a:off x="6558165" y="3571853"/>
              <a:ext cx="865118" cy="1264261"/>
            </a:xfrm>
            <a:custGeom>
              <a:avLst/>
              <a:gdLst/>
              <a:ahLst/>
              <a:cxnLst/>
              <a:rect l="l" t="t" r="r" b="b"/>
              <a:pathLst>
                <a:path w="8848" h="12930" extrusionOk="0">
                  <a:moveTo>
                    <a:pt x="2799" y="0"/>
                  </a:moveTo>
                  <a:lnTo>
                    <a:pt x="8847" y="8900"/>
                  </a:lnTo>
                  <a:lnTo>
                    <a:pt x="0" y="129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11"/>
            <p:cNvSpPr/>
            <p:nvPr/>
          </p:nvSpPr>
          <p:spPr>
            <a:xfrm>
              <a:off x="5792192" y="4435227"/>
              <a:ext cx="877828" cy="1365070"/>
            </a:xfrm>
            <a:custGeom>
              <a:avLst/>
              <a:gdLst/>
              <a:ahLst/>
              <a:cxnLst/>
              <a:rect l="l" t="t" r="r" b="b"/>
              <a:pathLst>
                <a:path w="8978" h="13961" extrusionOk="0">
                  <a:moveTo>
                    <a:pt x="0" y="0"/>
                  </a:moveTo>
                  <a:lnTo>
                    <a:pt x="8978" y="13960"/>
                  </a:lnTo>
                  <a:lnTo>
                    <a:pt x="7834" y="40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11"/>
            <p:cNvSpPr/>
            <p:nvPr/>
          </p:nvSpPr>
          <p:spPr>
            <a:xfrm>
              <a:off x="5792192" y="3571853"/>
              <a:ext cx="1039647" cy="1264261"/>
            </a:xfrm>
            <a:custGeom>
              <a:avLst/>
              <a:gdLst/>
              <a:ahLst/>
              <a:cxnLst/>
              <a:rect l="l" t="t" r="r" b="b"/>
              <a:pathLst>
                <a:path w="10633" h="12930" extrusionOk="0">
                  <a:moveTo>
                    <a:pt x="0" y="8830"/>
                  </a:moveTo>
                  <a:lnTo>
                    <a:pt x="10633" y="0"/>
                  </a:lnTo>
                  <a:lnTo>
                    <a:pt x="7834" y="129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4597571" y="3296414"/>
              <a:ext cx="1194719" cy="1138911"/>
            </a:xfrm>
            <a:custGeom>
              <a:avLst/>
              <a:gdLst/>
              <a:ahLst/>
              <a:cxnLst/>
              <a:rect l="l" t="t" r="r" b="b"/>
              <a:pathLst>
                <a:path w="12219" h="11648" extrusionOk="0">
                  <a:moveTo>
                    <a:pt x="0" y="5893"/>
                  </a:moveTo>
                  <a:lnTo>
                    <a:pt x="12218" y="11647"/>
                  </a:lnTo>
                  <a:lnTo>
                    <a:pt x="1082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5655795" y="3296414"/>
              <a:ext cx="1176044" cy="1138911"/>
            </a:xfrm>
            <a:custGeom>
              <a:avLst/>
              <a:gdLst/>
              <a:ahLst/>
              <a:cxnLst/>
              <a:rect l="l" t="t" r="r" b="b"/>
              <a:pathLst>
                <a:path w="12028" h="11648" extrusionOk="0">
                  <a:moveTo>
                    <a:pt x="0" y="1"/>
                  </a:moveTo>
                  <a:lnTo>
                    <a:pt x="1395" y="11647"/>
                  </a:lnTo>
                  <a:lnTo>
                    <a:pt x="12028" y="28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11"/>
            <p:cNvSpPr/>
            <p:nvPr/>
          </p:nvSpPr>
          <p:spPr>
            <a:xfrm>
              <a:off x="6558165" y="4836016"/>
              <a:ext cx="1307356" cy="964280"/>
            </a:xfrm>
            <a:custGeom>
              <a:avLst/>
              <a:gdLst/>
              <a:ahLst/>
              <a:cxnLst/>
              <a:rect l="l" t="t" r="r" b="b"/>
              <a:pathLst>
                <a:path w="13371" h="9862" extrusionOk="0">
                  <a:moveTo>
                    <a:pt x="0" y="0"/>
                  </a:moveTo>
                  <a:lnTo>
                    <a:pt x="1144" y="9861"/>
                  </a:lnTo>
                  <a:lnTo>
                    <a:pt x="13371" y="56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11"/>
            <p:cNvSpPr/>
            <p:nvPr/>
          </p:nvSpPr>
          <p:spPr>
            <a:xfrm>
              <a:off x="6558165" y="4441974"/>
              <a:ext cx="1307356" cy="944823"/>
            </a:xfrm>
            <a:custGeom>
              <a:avLst/>
              <a:gdLst/>
              <a:ahLst/>
              <a:cxnLst/>
              <a:rect l="l" t="t" r="r" b="b"/>
              <a:pathLst>
                <a:path w="13371" h="9663" extrusionOk="0">
                  <a:moveTo>
                    <a:pt x="0" y="4030"/>
                  </a:moveTo>
                  <a:lnTo>
                    <a:pt x="8847" y="1"/>
                  </a:lnTo>
                  <a:lnTo>
                    <a:pt x="13371" y="96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11"/>
            <p:cNvSpPr/>
            <p:nvPr/>
          </p:nvSpPr>
          <p:spPr>
            <a:xfrm>
              <a:off x="6669923" y="5386699"/>
              <a:ext cx="1954728" cy="482238"/>
            </a:xfrm>
            <a:custGeom>
              <a:avLst/>
              <a:gdLst/>
              <a:ahLst/>
              <a:cxnLst/>
              <a:rect l="l" t="t" r="r" b="b"/>
              <a:pathLst>
                <a:path w="19992" h="4932" extrusionOk="0">
                  <a:moveTo>
                    <a:pt x="1" y="4229"/>
                  </a:moveTo>
                  <a:lnTo>
                    <a:pt x="19992" y="4931"/>
                  </a:lnTo>
                  <a:lnTo>
                    <a:pt x="122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11"/>
            <p:cNvSpPr/>
            <p:nvPr/>
          </p:nvSpPr>
          <p:spPr>
            <a:xfrm>
              <a:off x="7423185" y="4441974"/>
              <a:ext cx="1064286" cy="944823"/>
            </a:xfrm>
            <a:custGeom>
              <a:avLst/>
              <a:gdLst/>
              <a:ahLst/>
              <a:cxnLst/>
              <a:rect l="l" t="t" r="r" b="b"/>
              <a:pathLst>
                <a:path w="10885" h="9663" extrusionOk="0">
                  <a:moveTo>
                    <a:pt x="0" y="1"/>
                  </a:moveTo>
                  <a:lnTo>
                    <a:pt x="10884" y="131"/>
                  </a:lnTo>
                  <a:lnTo>
                    <a:pt x="4524" y="96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11"/>
            <p:cNvSpPr/>
            <p:nvPr/>
          </p:nvSpPr>
          <p:spPr>
            <a:xfrm>
              <a:off x="3956164" y="4379298"/>
              <a:ext cx="529650" cy="1376901"/>
            </a:xfrm>
            <a:custGeom>
              <a:avLst/>
              <a:gdLst/>
              <a:ahLst/>
              <a:cxnLst/>
              <a:rect l="l" t="t" r="r" b="b"/>
              <a:pathLst>
                <a:path w="5417" h="14082" extrusionOk="0">
                  <a:moveTo>
                    <a:pt x="4966" y="14082"/>
                  </a:moveTo>
                  <a:lnTo>
                    <a:pt x="5416" y="0"/>
                  </a:lnTo>
                  <a:lnTo>
                    <a:pt x="1" y="49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11"/>
            <p:cNvSpPr/>
            <p:nvPr/>
          </p:nvSpPr>
          <p:spPr>
            <a:xfrm>
              <a:off x="-14108" y="3828518"/>
              <a:ext cx="186458" cy="1859041"/>
            </a:xfrm>
            <a:custGeom>
              <a:avLst/>
              <a:gdLst/>
              <a:ahLst/>
              <a:cxnLst/>
              <a:rect l="l" t="t" r="r" b="b"/>
              <a:pathLst>
                <a:path w="1907" h="19013" extrusionOk="0">
                  <a:moveTo>
                    <a:pt x="824" y="1"/>
                  </a:moveTo>
                  <a:lnTo>
                    <a:pt x="1907" y="12609"/>
                  </a:lnTo>
                  <a:lnTo>
                    <a:pt x="1" y="1901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11"/>
            <p:cNvSpPr/>
            <p:nvPr/>
          </p:nvSpPr>
          <p:spPr>
            <a:xfrm>
              <a:off x="-14108" y="5061393"/>
              <a:ext cx="298313" cy="626166"/>
            </a:xfrm>
            <a:custGeom>
              <a:avLst/>
              <a:gdLst/>
              <a:ahLst/>
              <a:cxnLst/>
              <a:rect l="l" t="t" r="r" b="b"/>
              <a:pathLst>
                <a:path w="3051" h="6404" extrusionOk="0">
                  <a:moveTo>
                    <a:pt x="1907" y="0"/>
                  </a:moveTo>
                  <a:lnTo>
                    <a:pt x="3051" y="4229"/>
                  </a:lnTo>
                  <a:lnTo>
                    <a:pt x="1" y="640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-14108" y="5474796"/>
              <a:ext cx="1244780" cy="250017"/>
            </a:xfrm>
            <a:custGeom>
              <a:avLst/>
              <a:gdLst/>
              <a:ahLst/>
              <a:cxnLst/>
              <a:rect l="l" t="t" r="r" b="b"/>
              <a:pathLst>
                <a:path w="12731" h="2557" extrusionOk="0">
                  <a:moveTo>
                    <a:pt x="3051" y="1"/>
                  </a:moveTo>
                  <a:lnTo>
                    <a:pt x="12730" y="2557"/>
                  </a:lnTo>
                  <a:lnTo>
                    <a:pt x="1" y="217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1230574" y="4141210"/>
              <a:ext cx="971008" cy="1583602"/>
            </a:xfrm>
            <a:custGeom>
              <a:avLst/>
              <a:gdLst/>
              <a:ahLst/>
              <a:cxnLst/>
              <a:rect l="l" t="t" r="r" b="b"/>
              <a:pathLst>
                <a:path w="9931" h="16196" extrusionOk="0">
                  <a:moveTo>
                    <a:pt x="0" y="16196"/>
                  </a:moveTo>
                  <a:lnTo>
                    <a:pt x="4393" y="0"/>
                  </a:lnTo>
                  <a:lnTo>
                    <a:pt x="9931" y="851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1230574" y="4974078"/>
              <a:ext cx="1326031" cy="869436"/>
            </a:xfrm>
            <a:custGeom>
              <a:avLst/>
              <a:gdLst/>
              <a:ahLst/>
              <a:cxnLst/>
              <a:rect l="l" t="t" r="r" b="b"/>
              <a:pathLst>
                <a:path w="13562" h="8892" extrusionOk="0">
                  <a:moveTo>
                    <a:pt x="0" y="7678"/>
                  </a:moveTo>
                  <a:lnTo>
                    <a:pt x="13561" y="8891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1660102" y="4141210"/>
              <a:ext cx="1051575" cy="832965"/>
            </a:xfrm>
            <a:custGeom>
              <a:avLst/>
              <a:gdLst/>
              <a:ahLst/>
              <a:cxnLst/>
              <a:rect l="l" t="t" r="r" b="b"/>
              <a:pathLst>
                <a:path w="10755" h="8519" extrusionOk="0">
                  <a:moveTo>
                    <a:pt x="0" y="0"/>
                  </a:moveTo>
                  <a:lnTo>
                    <a:pt x="10754" y="1283"/>
                  </a:lnTo>
                  <a:lnTo>
                    <a:pt x="5538" y="85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11"/>
            <p:cNvSpPr/>
            <p:nvPr/>
          </p:nvSpPr>
          <p:spPr>
            <a:xfrm>
              <a:off x="2201485" y="4974078"/>
              <a:ext cx="927009" cy="869436"/>
            </a:xfrm>
            <a:custGeom>
              <a:avLst/>
              <a:gdLst/>
              <a:ahLst/>
              <a:cxnLst/>
              <a:rect l="l" t="t" r="r" b="b"/>
              <a:pathLst>
                <a:path w="9481" h="8892" extrusionOk="0">
                  <a:moveTo>
                    <a:pt x="3631" y="8891"/>
                  </a:moveTo>
                  <a:lnTo>
                    <a:pt x="9481" y="21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11"/>
            <p:cNvSpPr/>
            <p:nvPr/>
          </p:nvSpPr>
          <p:spPr>
            <a:xfrm>
              <a:off x="3128396" y="4867305"/>
              <a:ext cx="827865" cy="450851"/>
            </a:xfrm>
            <a:custGeom>
              <a:avLst/>
              <a:gdLst/>
              <a:ahLst/>
              <a:cxnLst/>
              <a:rect l="l" t="t" r="r" b="b"/>
              <a:pathLst>
                <a:path w="8467" h="4611" extrusionOk="0">
                  <a:moveTo>
                    <a:pt x="1" y="3267"/>
                  </a:moveTo>
                  <a:lnTo>
                    <a:pt x="8467" y="1"/>
                  </a:lnTo>
                  <a:lnTo>
                    <a:pt x="4073" y="46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11"/>
            <p:cNvSpPr/>
            <p:nvPr/>
          </p:nvSpPr>
          <p:spPr>
            <a:xfrm>
              <a:off x="3526636" y="4867305"/>
              <a:ext cx="915081" cy="888894"/>
            </a:xfrm>
            <a:custGeom>
              <a:avLst/>
              <a:gdLst/>
              <a:ahLst/>
              <a:cxnLst/>
              <a:rect l="l" t="t" r="r" b="b"/>
              <a:pathLst>
                <a:path w="9359" h="9091" extrusionOk="0">
                  <a:moveTo>
                    <a:pt x="4394" y="1"/>
                  </a:moveTo>
                  <a:lnTo>
                    <a:pt x="9359" y="9091"/>
                  </a:lnTo>
                  <a:lnTo>
                    <a:pt x="0" y="46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11"/>
            <p:cNvSpPr/>
            <p:nvPr/>
          </p:nvSpPr>
          <p:spPr>
            <a:xfrm>
              <a:off x="-169962" y="2915180"/>
              <a:ext cx="1157466" cy="913436"/>
            </a:xfrm>
            <a:custGeom>
              <a:avLst/>
              <a:gdLst/>
              <a:ahLst/>
              <a:cxnLst/>
              <a:rect l="l" t="t" r="r" b="b"/>
              <a:pathLst>
                <a:path w="11838" h="9342" extrusionOk="0">
                  <a:moveTo>
                    <a:pt x="0" y="1"/>
                  </a:moveTo>
                  <a:lnTo>
                    <a:pt x="2418" y="9342"/>
                  </a:lnTo>
                  <a:lnTo>
                    <a:pt x="11837" y="56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11"/>
            <p:cNvSpPr/>
            <p:nvPr/>
          </p:nvSpPr>
          <p:spPr>
            <a:xfrm>
              <a:off x="987406" y="3465960"/>
              <a:ext cx="971008" cy="675348"/>
            </a:xfrm>
            <a:custGeom>
              <a:avLst/>
              <a:gdLst/>
              <a:ahLst/>
              <a:cxnLst/>
              <a:rect l="l" t="t" r="r" b="b"/>
              <a:pathLst>
                <a:path w="9931" h="6907" extrusionOk="0">
                  <a:moveTo>
                    <a:pt x="6880" y="6906"/>
                  </a:moveTo>
                  <a:lnTo>
                    <a:pt x="9931" y="41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11"/>
            <p:cNvSpPr/>
            <p:nvPr/>
          </p:nvSpPr>
          <p:spPr>
            <a:xfrm>
              <a:off x="66361" y="3465960"/>
              <a:ext cx="1593838" cy="675348"/>
            </a:xfrm>
            <a:custGeom>
              <a:avLst/>
              <a:gdLst/>
              <a:ahLst/>
              <a:cxnLst/>
              <a:rect l="l" t="t" r="r" b="b"/>
              <a:pathLst>
                <a:path w="16301" h="6907" extrusionOk="0">
                  <a:moveTo>
                    <a:pt x="1" y="3709"/>
                  </a:moveTo>
                  <a:lnTo>
                    <a:pt x="16300" y="6906"/>
                  </a:lnTo>
                  <a:lnTo>
                    <a:pt x="94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11"/>
            <p:cNvSpPr/>
            <p:nvPr/>
          </p:nvSpPr>
          <p:spPr>
            <a:xfrm>
              <a:off x="2201485" y="4266561"/>
              <a:ext cx="790613" cy="707615"/>
            </a:xfrm>
            <a:custGeom>
              <a:avLst/>
              <a:gdLst/>
              <a:ahLst/>
              <a:cxnLst/>
              <a:rect l="l" t="t" r="r" b="b"/>
              <a:pathLst>
                <a:path w="8086" h="7237" extrusionOk="0">
                  <a:moveTo>
                    <a:pt x="1" y="7236"/>
                  </a:moveTo>
                  <a:lnTo>
                    <a:pt x="5217" y="1"/>
                  </a:lnTo>
                  <a:lnTo>
                    <a:pt x="8085" y="27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11"/>
            <p:cNvSpPr/>
            <p:nvPr/>
          </p:nvSpPr>
          <p:spPr>
            <a:xfrm>
              <a:off x="2201485" y="4536035"/>
              <a:ext cx="927009" cy="650806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11"/>
            <p:cNvSpPr/>
            <p:nvPr/>
          </p:nvSpPr>
          <p:spPr>
            <a:xfrm>
              <a:off x="2992000" y="4536035"/>
              <a:ext cx="964262" cy="650806"/>
            </a:xfrm>
            <a:custGeom>
              <a:avLst/>
              <a:gdLst/>
              <a:ahLst/>
              <a:cxnLst/>
              <a:rect l="l" t="t" r="r" b="b"/>
              <a:pathLst>
                <a:path w="9862" h="6656" extrusionOk="0">
                  <a:moveTo>
                    <a:pt x="1396" y="6655"/>
                  </a:moveTo>
                  <a:lnTo>
                    <a:pt x="9862" y="3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11"/>
            <p:cNvSpPr/>
            <p:nvPr/>
          </p:nvSpPr>
          <p:spPr>
            <a:xfrm>
              <a:off x="7865424" y="4454685"/>
              <a:ext cx="1138791" cy="932112"/>
            </a:xfrm>
            <a:custGeom>
              <a:avLst/>
              <a:gdLst/>
              <a:ahLst/>
              <a:cxnLst/>
              <a:rect l="l" t="t" r="r" b="b"/>
              <a:pathLst>
                <a:path w="11647" h="9533" extrusionOk="0">
                  <a:moveTo>
                    <a:pt x="1" y="9533"/>
                  </a:moveTo>
                  <a:lnTo>
                    <a:pt x="6361" y="1"/>
                  </a:lnTo>
                  <a:lnTo>
                    <a:pt x="11647" y="947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7865424" y="5380734"/>
              <a:ext cx="1138791" cy="488202"/>
            </a:xfrm>
            <a:custGeom>
              <a:avLst/>
              <a:gdLst/>
              <a:ahLst/>
              <a:cxnLst/>
              <a:rect l="l" t="t" r="r" b="b"/>
              <a:pathLst>
                <a:path w="11647" h="4993" extrusionOk="0">
                  <a:moveTo>
                    <a:pt x="1" y="62"/>
                  </a:moveTo>
                  <a:lnTo>
                    <a:pt x="7765" y="4992"/>
                  </a:lnTo>
                  <a:lnTo>
                    <a:pt x="116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11"/>
            <p:cNvSpPr/>
            <p:nvPr/>
          </p:nvSpPr>
          <p:spPr>
            <a:xfrm>
              <a:off x="8487374" y="4454685"/>
              <a:ext cx="1101539" cy="926147"/>
            </a:xfrm>
            <a:custGeom>
              <a:avLst/>
              <a:gdLst/>
              <a:ahLst/>
              <a:cxnLst/>
              <a:rect l="l" t="t" r="r" b="b"/>
              <a:pathLst>
                <a:path w="11266" h="9472" extrusionOk="0">
                  <a:moveTo>
                    <a:pt x="0" y="1"/>
                  </a:moveTo>
                  <a:lnTo>
                    <a:pt x="11265" y="1084"/>
                  </a:lnTo>
                  <a:lnTo>
                    <a:pt x="5286" y="947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11"/>
            <p:cNvSpPr/>
            <p:nvPr/>
          </p:nvSpPr>
          <p:spPr>
            <a:xfrm>
              <a:off x="8624553" y="5380734"/>
              <a:ext cx="759325" cy="488202"/>
            </a:xfrm>
            <a:custGeom>
              <a:avLst/>
              <a:gdLst/>
              <a:ahLst/>
              <a:cxnLst/>
              <a:rect l="l" t="t" r="r" b="b"/>
              <a:pathLst>
                <a:path w="7766" h="4993" extrusionOk="0">
                  <a:moveTo>
                    <a:pt x="1" y="4992"/>
                  </a:moveTo>
                  <a:lnTo>
                    <a:pt x="7765" y="3840"/>
                  </a:lnTo>
                  <a:lnTo>
                    <a:pt x="388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9004215" y="4560578"/>
              <a:ext cx="584697" cy="1195622"/>
            </a:xfrm>
            <a:custGeom>
              <a:avLst/>
              <a:gdLst/>
              <a:ahLst/>
              <a:cxnLst/>
              <a:rect l="l" t="t" r="r" b="b"/>
              <a:pathLst>
                <a:path w="5980" h="12228" extrusionOk="0">
                  <a:moveTo>
                    <a:pt x="3882" y="12228"/>
                  </a:moveTo>
                  <a:lnTo>
                    <a:pt x="5979" y="1"/>
                  </a:lnTo>
                  <a:lnTo>
                    <a:pt x="0" y="83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11"/>
            <p:cNvSpPr/>
            <p:nvPr/>
          </p:nvSpPr>
          <p:spPr>
            <a:xfrm>
              <a:off x="8083170" y="3133810"/>
              <a:ext cx="1138889" cy="1320972"/>
            </a:xfrm>
            <a:custGeom>
              <a:avLst/>
              <a:gdLst/>
              <a:ahLst/>
              <a:cxnLst/>
              <a:rect l="l" t="t" r="r" b="b"/>
              <a:pathLst>
                <a:path w="11648" h="13510" extrusionOk="0">
                  <a:moveTo>
                    <a:pt x="1" y="0"/>
                  </a:moveTo>
                  <a:lnTo>
                    <a:pt x="4134" y="13510"/>
                  </a:lnTo>
                  <a:lnTo>
                    <a:pt x="11647" y="21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0" name="Google Shape;260;p11"/>
            <p:cNvSpPr/>
            <p:nvPr/>
          </p:nvSpPr>
          <p:spPr>
            <a:xfrm>
              <a:off x="8487374" y="3340512"/>
              <a:ext cx="1101539" cy="1220164"/>
            </a:xfrm>
            <a:custGeom>
              <a:avLst/>
              <a:gdLst/>
              <a:ahLst/>
              <a:cxnLst/>
              <a:rect l="l" t="t" r="r" b="b"/>
              <a:pathLst>
                <a:path w="11266" h="12479" extrusionOk="0">
                  <a:moveTo>
                    <a:pt x="0" y="11396"/>
                  </a:moveTo>
                  <a:lnTo>
                    <a:pt x="11265" y="12479"/>
                  </a:lnTo>
                  <a:lnTo>
                    <a:pt x="75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1"/>
            <p:cNvSpPr/>
            <p:nvPr/>
          </p:nvSpPr>
          <p:spPr>
            <a:xfrm>
              <a:off x="2556507" y="5186744"/>
              <a:ext cx="777902" cy="656771"/>
            </a:xfrm>
            <a:custGeom>
              <a:avLst/>
              <a:gdLst/>
              <a:ahLst/>
              <a:cxnLst/>
              <a:rect l="l" t="t" r="r" b="b"/>
              <a:pathLst>
                <a:path w="7956" h="6717" extrusionOk="0">
                  <a:moveTo>
                    <a:pt x="0" y="6716"/>
                  </a:moveTo>
                  <a:lnTo>
                    <a:pt x="5850" y="0"/>
                  </a:lnTo>
                  <a:lnTo>
                    <a:pt x="7955" y="4351"/>
                  </a:lnTo>
                  <a:close/>
                </a:path>
              </a:pathLst>
            </a:custGeom>
            <a:solidFill>
              <a:srgbClr val="91BF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1"/>
            <p:cNvSpPr/>
            <p:nvPr/>
          </p:nvSpPr>
          <p:spPr>
            <a:xfrm>
              <a:off x="3128396" y="5186744"/>
              <a:ext cx="398337" cy="425429"/>
            </a:xfrm>
            <a:custGeom>
              <a:avLst/>
              <a:gdLst/>
              <a:ahLst/>
              <a:cxnLst/>
              <a:rect l="l" t="t" r="r" b="b"/>
              <a:pathLst>
                <a:path w="4074" h="4351" extrusionOk="0">
                  <a:moveTo>
                    <a:pt x="1" y="0"/>
                  </a:moveTo>
                  <a:lnTo>
                    <a:pt x="4073" y="1344"/>
                  </a:lnTo>
                  <a:lnTo>
                    <a:pt x="2106" y="4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1"/>
            <p:cNvSpPr/>
            <p:nvPr/>
          </p:nvSpPr>
          <p:spPr>
            <a:xfrm>
              <a:off x="3334312" y="5318059"/>
              <a:ext cx="1107405" cy="438140"/>
            </a:xfrm>
            <a:custGeom>
              <a:avLst/>
              <a:gdLst/>
              <a:ahLst/>
              <a:cxnLst/>
              <a:rect l="l" t="t" r="r" b="b"/>
              <a:pathLst>
                <a:path w="11326" h="4481" extrusionOk="0">
                  <a:moveTo>
                    <a:pt x="1967" y="1"/>
                  </a:moveTo>
                  <a:lnTo>
                    <a:pt x="11326" y="4481"/>
                  </a:lnTo>
                  <a:lnTo>
                    <a:pt x="0" y="30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1"/>
            <p:cNvSpPr/>
            <p:nvPr/>
          </p:nvSpPr>
          <p:spPr>
            <a:xfrm>
              <a:off x="1958317" y="3721843"/>
              <a:ext cx="753360" cy="544816"/>
            </a:xfrm>
            <a:custGeom>
              <a:avLst/>
              <a:gdLst/>
              <a:ahLst/>
              <a:cxnLst/>
              <a:rect l="l" t="t" r="r" b="b"/>
              <a:pathLst>
                <a:path w="7705" h="5572" extrusionOk="0">
                  <a:moveTo>
                    <a:pt x="1" y="1542"/>
                  </a:moveTo>
                  <a:lnTo>
                    <a:pt x="7704" y="5572"/>
                  </a:lnTo>
                  <a:lnTo>
                    <a:pt x="7193" y="0"/>
                  </a:lnTo>
                  <a:close/>
                </a:path>
              </a:pathLst>
            </a:custGeom>
            <a:solidFill>
              <a:srgbClr val="ABD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1"/>
            <p:cNvSpPr/>
            <p:nvPr/>
          </p:nvSpPr>
          <p:spPr>
            <a:xfrm>
              <a:off x="-169962" y="2915180"/>
              <a:ext cx="236421" cy="2772380"/>
            </a:xfrm>
            <a:custGeom>
              <a:avLst/>
              <a:gdLst/>
              <a:ahLst/>
              <a:cxnLst/>
              <a:rect l="l" t="t" r="r" b="b"/>
              <a:pathLst>
                <a:path w="2418" h="28354" extrusionOk="0">
                  <a:moveTo>
                    <a:pt x="0" y="1"/>
                  </a:moveTo>
                  <a:lnTo>
                    <a:pt x="2418" y="9342"/>
                  </a:lnTo>
                  <a:lnTo>
                    <a:pt x="1595" y="283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1"/>
            <p:cNvSpPr/>
            <p:nvPr/>
          </p:nvSpPr>
          <p:spPr>
            <a:xfrm>
              <a:off x="2661518" y="3721843"/>
              <a:ext cx="330579" cy="814290"/>
            </a:xfrm>
            <a:custGeom>
              <a:avLst/>
              <a:gdLst/>
              <a:ahLst/>
              <a:cxnLst/>
              <a:rect l="l" t="t" r="r" b="b"/>
              <a:pathLst>
                <a:path w="3381" h="8328" extrusionOk="0">
                  <a:moveTo>
                    <a:pt x="512" y="5572"/>
                  </a:moveTo>
                  <a:lnTo>
                    <a:pt x="3380" y="83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1"/>
            <p:cNvSpPr/>
            <p:nvPr/>
          </p:nvSpPr>
          <p:spPr>
            <a:xfrm>
              <a:off x="2661518" y="3490502"/>
              <a:ext cx="1419309" cy="1045631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2992000" y="3490502"/>
              <a:ext cx="1088828" cy="1376901"/>
            </a:xfrm>
            <a:custGeom>
              <a:avLst/>
              <a:gdLst/>
              <a:ahLst/>
              <a:cxnLst/>
              <a:rect l="l" t="t" r="r" b="b"/>
              <a:pathLst>
                <a:path w="11136" h="14082" extrusionOk="0">
                  <a:moveTo>
                    <a:pt x="0" y="10693"/>
                  </a:moveTo>
                  <a:lnTo>
                    <a:pt x="9862" y="14082"/>
                  </a:lnTo>
                  <a:lnTo>
                    <a:pt x="111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1"/>
            <p:cNvSpPr/>
            <p:nvPr/>
          </p:nvSpPr>
          <p:spPr>
            <a:xfrm>
              <a:off x="3956164" y="3490502"/>
              <a:ext cx="529650" cy="1376901"/>
            </a:xfrm>
            <a:custGeom>
              <a:avLst/>
              <a:gdLst/>
              <a:ahLst/>
              <a:cxnLst/>
              <a:rect l="l" t="t" r="r" b="b"/>
              <a:pathLst>
                <a:path w="5417" h="14082" extrusionOk="0">
                  <a:moveTo>
                    <a:pt x="1" y="14082"/>
                  </a:moveTo>
                  <a:lnTo>
                    <a:pt x="5416" y="9090"/>
                  </a:lnTo>
                  <a:lnTo>
                    <a:pt x="12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4080730" y="3490502"/>
              <a:ext cx="516939" cy="888894"/>
            </a:xfrm>
            <a:custGeom>
              <a:avLst/>
              <a:gdLst/>
              <a:ahLst/>
              <a:cxnLst/>
              <a:rect l="l" t="t" r="r" b="b"/>
              <a:pathLst>
                <a:path w="5287" h="9091" extrusionOk="0">
                  <a:moveTo>
                    <a:pt x="4142" y="9090"/>
                  </a:moveTo>
                  <a:lnTo>
                    <a:pt x="5286" y="3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66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97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lumns">
  <p:cSld name="Title and 3 columns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3"/>
          <p:cNvSpPr txBox="1">
            <a:spLocks noGrp="1"/>
          </p:cNvSpPr>
          <p:nvPr>
            <p:ph type="subTitle" idx="1"/>
          </p:nvPr>
        </p:nvSpPr>
        <p:spPr>
          <a:xfrm flipH="1">
            <a:off x="4955784" y="5003749"/>
            <a:ext cx="22804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3"/>
          <p:cNvSpPr txBox="1">
            <a:spLocks noGrp="1"/>
          </p:cNvSpPr>
          <p:nvPr>
            <p:ph type="subTitle" idx="2"/>
          </p:nvPr>
        </p:nvSpPr>
        <p:spPr>
          <a:xfrm flipH="1">
            <a:off x="8259984" y="5003716"/>
            <a:ext cx="22804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13"/>
          <p:cNvSpPr txBox="1">
            <a:spLocks noGrp="1"/>
          </p:cNvSpPr>
          <p:nvPr>
            <p:ph type="subTitle" idx="3"/>
          </p:nvPr>
        </p:nvSpPr>
        <p:spPr>
          <a:xfrm flipH="1">
            <a:off x="1528484" y="5003749"/>
            <a:ext cx="22804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3"/>
          <p:cNvSpPr txBox="1">
            <a:spLocks noGrp="1"/>
          </p:cNvSpPr>
          <p:nvPr>
            <p:ph type="title" hasCustomPrompt="1"/>
          </p:nvPr>
        </p:nvSpPr>
        <p:spPr>
          <a:xfrm>
            <a:off x="1680300" y="3963591"/>
            <a:ext cx="19768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66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77" name="Google Shape;277;p13"/>
          <p:cNvSpPr txBox="1">
            <a:spLocks noGrp="1"/>
          </p:cNvSpPr>
          <p:nvPr>
            <p:ph type="title" idx="4" hasCustomPrompt="1"/>
          </p:nvPr>
        </p:nvSpPr>
        <p:spPr>
          <a:xfrm>
            <a:off x="5091787" y="3963591"/>
            <a:ext cx="20084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66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78" name="Google Shape;278;p13"/>
          <p:cNvSpPr txBox="1">
            <a:spLocks noGrp="1"/>
          </p:cNvSpPr>
          <p:nvPr>
            <p:ph type="title" idx="5" hasCustomPrompt="1"/>
          </p:nvPr>
        </p:nvSpPr>
        <p:spPr>
          <a:xfrm>
            <a:off x="8383108" y="3963591"/>
            <a:ext cx="2002800" cy="11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66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grpSp>
        <p:nvGrpSpPr>
          <p:cNvPr id="279" name="Google Shape;279;p13"/>
          <p:cNvGrpSpPr/>
          <p:nvPr/>
        </p:nvGrpSpPr>
        <p:grpSpPr>
          <a:xfrm rot="127530">
            <a:off x="-631589" y="-1961134"/>
            <a:ext cx="13251069" cy="4934788"/>
            <a:chOff x="-1227699" y="-1543894"/>
            <a:chExt cx="11447055" cy="4245369"/>
          </a:xfrm>
        </p:grpSpPr>
        <p:sp>
          <p:nvSpPr>
            <p:cNvPr id="280" name="Google Shape;280;p13"/>
            <p:cNvSpPr/>
            <p:nvPr/>
          </p:nvSpPr>
          <p:spPr>
            <a:xfrm rot="-473050">
              <a:off x="-1092777" y="-790236"/>
              <a:ext cx="11177210" cy="2738052"/>
            </a:xfrm>
            <a:custGeom>
              <a:avLst/>
              <a:gdLst/>
              <a:ahLst/>
              <a:cxnLst/>
              <a:rect l="l" t="t" r="r" b="b"/>
              <a:pathLst>
                <a:path w="69375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67712" y="20136"/>
                  </a:lnTo>
                  <a:lnTo>
                    <a:pt x="69374" y="138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13"/>
            <p:cNvSpPr/>
            <p:nvPr/>
          </p:nvSpPr>
          <p:spPr>
            <a:xfrm rot="-473050">
              <a:off x="-1080526" y="-612452"/>
              <a:ext cx="8585064" cy="273805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3"/>
            <p:cNvSpPr/>
            <p:nvPr/>
          </p:nvSpPr>
          <p:spPr>
            <a:xfrm rot="-473050">
              <a:off x="1117271" y="454596"/>
              <a:ext cx="6460790" cy="1519537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3" name="Google Shape;283;p13"/>
          <p:cNvSpPr txBox="1">
            <a:spLocks noGrp="1"/>
          </p:cNvSpPr>
          <p:nvPr>
            <p:ph type="title" idx="6"/>
          </p:nvPr>
        </p:nvSpPr>
        <p:spPr>
          <a:xfrm>
            <a:off x="851533" y="2839451"/>
            <a:ext cx="10488800" cy="9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84" name="Google Shape;284;p13"/>
          <p:cNvSpPr/>
          <p:nvPr/>
        </p:nvSpPr>
        <p:spPr>
          <a:xfrm rot="10429783">
            <a:off x="7585102" y="1277445"/>
            <a:ext cx="3633884" cy="1055904"/>
          </a:xfrm>
          <a:custGeom>
            <a:avLst/>
            <a:gdLst/>
            <a:ahLst/>
            <a:cxnLst/>
            <a:rect l="l" t="t" r="r" b="b"/>
            <a:pathLst>
              <a:path w="40101" h="15068" extrusionOk="0">
                <a:moveTo>
                  <a:pt x="16089" y="0"/>
                </a:moveTo>
                <a:lnTo>
                  <a:pt x="1" y="15067"/>
                </a:lnTo>
                <a:lnTo>
                  <a:pt x="40101" y="9910"/>
                </a:lnTo>
                <a:lnTo>
                  <a:pt x="160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39746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" name="Google Shape;286;p14"/>
          <p:cNvGrpSpPr/>
          <p:nvPr/>
        </p:nvGrpSpPr>
        <p:grpSpPr>
          <a:xfrm>
            <a:off x="-1921275" y="-1420705"/>
            <a:ext cx="15408572" cy="9835127"/>
            <a:chOff x="-1440957" y="-1065529"/>
            <a:chExt cx="11556429" cy="7376345"/>
          </a:xfrm>
        </p:grpSpPr>
        <p:sp>
          <p:nvSpPr>
            <p:cNvPr id="287" name="Google Shape;287;p14"/>
            <p:cNvSpPr/>
            <p:nvPr/>
          </p:nvSpPr>
          <p:spPr>
            <a:xfrm rot="3470916">
              <a:off x="7346912" y="4955599"/>
              <a:ext cx="1844072" cy="750010"/>
            </a:xfrm>
            <a:custGeom>
              <a:avLst/>
              <a:gdLst/>
              <a:ahLst/>
              <a:cxnLst/>
              <a:rect l="l" t="t" r="r" b="b"/>
              <a:pathLst>
                <a:path w="53254" h="30273" extrusionOk="0">
                  <a:moveTo>
                    <a:pt x="26534" y="0"/>
                  </a:moveTo>
                  <a:lnTo>
                    <a:pt x="1" y="30183"/>
                  </a:lnTo>
                  <a:lnTo>
                    <a:pt x="53254" y="30272"/>
                  </a:lnTo>
                  <a:lnTo>
                    <a:pt x="53254" y="30272"/>
                  </a:lnTo>
                  <a:lnTo>
                    <a:pt x="265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4"/>
            <p:cNvSpPr/>
            <p:nvPr/>
          </p:nvSpPr>
          <p:spPr>
            <a:xfrm rot="523234">
              <a:off x="-185363" y="2053142"/>
              <a:ext cx="677945" cy="1040368"/>
            </a:xfrm>
            <a:custGeom>
              <a:avLst/>
              <a:gdLst/>
              <a:ahLst/>
              <a:cxnLst/>
              <a:rect l="l" t="t" r="r" b="b"/>
              <a:pathLst>
                <a:path w="30637" h="47010" extrusionOk="0">
                  <a:moveTo>
                    <a:pt x="0" y="1"/>
                  </a:moveTo>
                  <a:lnTo>
                    <a:pt x="171" y="47010"/>
                  </a:lnTo>
                  <a:lnTo>
                    <a:pt x="30637" y="1359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89" name="Google Shape;289;p14"/>
            <p:cNvGrpSpPr/>
            <p:nvPr/>
          </p:nvGrpSpPr>
          <p:grpSpPr>
            <a:xfrm>
              <a:off x="7818820" y="2009358"/>
              <a:ext cx="2296651" cy="2093440"/>
              <a:chOff x="7547520" y="1595908"/>
              <a:chExt cx="2296651" cy="2093440"/>
            </a:xfrm>
          </p:grpSpPr>
          <p:sp>
            <p:nvSpPr>
              <p:cNvPr id="290" name="Google Shape;290;p14"/>
              <p:cNvSpPr/>
              <p:nvPr/>
            </p:nvSpPr>
            <p:spPr>
              <a:xfrm rot="470400">
                <a:off x="7662576" y="1728307"/>
                <a:ext cx="2066540" cy="1828552"/>
              </a:xfrm>
              <a:custGeom>
                <a:avLst/>
                <a:gdLst/>
                <a:ahLst/>
                <a:cxnLst/>
                <a:rect l="l" t="t" r="r" b="b"/>
                <a:pathLst>
                  <a:path w="82666" h="73146" extrusionOk="0">
                    <a:moveTo>
                      <a:pt x="43336" y="0"/>
                    </a:moveTo>
                    <a:lnTo>
                      <a:pt x="0" y="48015"/>
                    </a:lnTo>
                    <a:lnTo>
                      <a:pt x="82665" y="73145"/>
                    </a:lnTo>
                    <a:lnTo>
                      <a:pt x="82576" y="30994"/>
                    </a:lnTo>
                    <a:lnTo>
                      <a:pt x="4333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14"/>
              <p:cNvSpPr/>
              <p:nvPr/>
            </p:nvSpPr>
            <p:spPr>
              <a:xfrm rot="470400">
                <a:off x="7614879" y="2507389"/>
                <a:ext cx="1791854" cy="943900"/>
              </a:xfrm>
              <a:custGeom>
                <a:avLst/>
                <a:gdLst/>
                <a:ahLst/>
                <a:cxnLst/>
                <a:rect l="l" t="t" r="r" b="b"/>
                <a:pathLst>
                  <a:path w="71678" h="37758" extrusionOk="0">
                    <a:moveTo>
                      <a:pt x="49856" y="1"/>
                    </a:moveTo>
                    <a:lnTo>
                      <a:pt x="0" y="15968"/>
                    </a:lnTo>
                    <a:lnTo>
                      <a:pt x="71677" y="37757"/>
                    </a:lnTo>
                    <a:lnTo>
                      <a:pt x="4985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2" name="Google Shape;292;p14"/>
              <p:cNvSpPr/>
              <p:nvPr/>
            </p:nvSpPr>
            <p:spPr>
              <a:xfrm rot="470400">
                <a:off x="7709258" y="1675302"/>
                <a:ext cx="1246334" cy="1200311"/>
              </a:xfrm>
              <a:custGeom>
                <a:avLst/>
                <a:gdLst/>
                <a:ahLst/>
                <a:cxnLst/>
                <a:rect l="l" t="t" r="r" b="b"/>
                <a:pathLst>
                  <a:path w="49856" h="48015" extrusionOk="0">
                    <a:moveTo>
                      <a:pt x="43336" y="0"/>
                    </a:moveTo>
                    <a:lnTo>
                      <a:pt x="0" y="48015"/>
                    </a:lnTo>
                    <a:lnTo>
                      <a:pt x="49856" y="32048"/>
                    </a:lnTo>
                    <a:lnTo>
                      <a:pt x="4333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3" name="Google Shape;293;p14"/>
              <p:cNvSpPr/>
              <p:nvPr/>
            </p:nvSpPr>
            <p:spPr>
              <a:xfrm rot="470400">
                <a:off x="8197965" y="3008968"/>
                <a:ext cx="1443373" cy="584669"/>
              </a:xfrm>
              <a:custGeom>
                <a:avLst/>
                <a:gdLst/>
                <a:ahLst/>
                <a:cxnLst/>
                <a:rect l="l" t="t" r="r" b="b"/>
                <a:pathLst>
                  <a:path w="57738" h="23388" extrusionOk="0">
                    <a:moveTo>
                      <a:pt x="57737" y="0"/>
                    </a:moveTo>
                    <a:lnTo>
                      <a:pt x="0" y="5815"/>
                    </a:lnTo>
                    <a:lnTo>
                      <a:pt x="57737" y="23387"/>
                    </a:lnTo>
                    <a:lnTo>
                      <a:pt x="5773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4" name="Google Shape;294;p14"/>
            <p:cNvSpPr/>
            <p:nvPr/>
          </p:nvSpPr>
          <p:spPr>
            <a:xfrm rot="10800000">
              <a:off x="-450250" y="-728650"/>
              <a:ext cx="2066650" cy="1828650"/>
            </a:xfrm>
            <a:custGeom>
              <a:avLst/>
              <a:gdLst/>
              <a:ahLst/>
              <a:cxnLst/>
              <a:rect l="l" t="t" r="r" b="b"/>
              <a:pathLst>
                <a:path w="82666" h="73146" extrusionOk="0">
                  <a:moveTo>
                    <a:pt x="43336" y="0"/>
                  </a:moveTo>
                  <a:lnTo>
                    <a:pt x="0" y="48015"/>
                  </a:lnTo>
                  <a:lnTo>
                    <a:pt x="82665" y="73145"/>
                  </a:lnTo>
                  <a:lnTo>
                    <a:pt x="82576" y="30994"/>
                  </a:lnTo>
                  <a:lnTo>
                    <a:pt x="433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14"/>
            <p:cNvSpPr/>
            <p:nvPr/>
          </p:nvSpPr>
          <p:spPr>
            <a:xfrm rot="3555342">
              <a:off x="-510863" y="78415"/>
              <a:ext cx="1328942" cy="977034"/>
            </a:xfrm>
            <a:custGeom>
              <a:avLst/>
              <a:gdLst/>
              <a:ahLst/>
              <a:cxnLst/>
              <a:rect l="l" t="t" r="r" b="b"/>
              <a:pathLst>
                <a:path w="14549" h="28326" extrusionOk="0">
                  <a:moveTo>
                    <a:pt x="1" y="1"/>
                  </a:moveTo>
                  <a:lnTo>
                    <a:pt x="1" y="28326"/>
                  </a:lnTo>
                  <a:lnTo>
                    <a:pt x="14548" y="12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96" name="Google Shape;296;p14"/>
            <p:cNvGrpSpPr/>
            <p:nvPr/>
          </p:nvGrpSpPr>
          <p:grpSpPr>
            <a:xfrm>
              <a:off x="6763700" y="-1065529"/>
              <a:ext cx="2404478" cy="2014149"/>
              <a:chOff x="6712534" y="-1284597"/>
              <a:chExt cx="3464167" cy="2901814"/>
            </a:xfrm>
          </p:grpSpPr>
          <p:sp>
            <p:nvSpPr>
              <p:cNvPr id="297" name="Google Shape;297;p14"/>
              <p:cNvSpPr/>
              <p:nvPr/>
            </p:nvSpPr>
            <p:spPr>
              <a:xfrm rot="8100000">
                <a:off x="6925980" y="-694399"/>
                <a:ext cx="2316919" cy="1563417"/>
              </a:xfrm>
              <a:custGeom>
                <a:avLst/>
                <a:gdLst/>
                <a:ahLst/>
                <a:cxnLst/>
                <a:rect l="l" t="t" r="r" b="b"/>
                <a:pathLst>
                  <a:path w="46329" h="31262" extrusionOk="0">
                    <a:moveTo>
                      <a:pt x="1" y="1"/>
                    </a:moveTo>
                    <a:lnTo>
                      <a:pt x="1" y="31262"/>
                    </a:lnTo>
                    <a:lnTo>
                      <a:pt x="28212" y="23688"/>
                    </a:lnTo>
                    <a:lnTo>
                      <a:pt x="46328" y="11013"/>
                    </a:lnTo>
                    <a:lnTo>
                      <a:pt x="35600" y="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/>
                  <a:t>  </a:t>
                </a:r>
                <a:endParaRPr sz="2400"/>
              </a:p>
            </p:txBody>
          </p:sp>
          <p:sp>
            <p:nvSpPr>
              <p:cNvPr id="298" name="Google Shape;298;p14"/>
              <p:cNvSpPr/>
              <p:nvPr/>
            </p:nvSpPr>
            <p:spPr>
              <a:xfrm rot="1800084">
                <a:off x="8645941" y="-610927"/>
                <a:ext cx="1078180" cy="2099212"/>
              </a:xfrm>
              <a:custGeom>
                <a:avLst/>
                <a:gdLst/>
                <a:ahLst/>
                <a:cxnLst/>
                <a:rect l="l" t="t" r="r" b="b"/>
                <a:pathLst>
                  <a:path w="14549" h="28326" extrusionOk="0">
                    <a:moveTo>
                      <a:pt x="1" y="1"/>
                    </a:moveTo>
                    <a:lnTo>
                      <a:pt x="1" y="28326"/>
                    </a:lnTo>
                    <a:lnTo>
                      <a:pt x="14548" y="12205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9" name="Google Shape;299;p14"/>
            <p:cNvSpPr/>
            <p:nvPr/>
          </p:nvSpPr>
          <p:spPr>
            <a:xfrm flipH="1">
              <a:off x="25820" y="4046644"/>
              <a:ext cx="1519040" cy="1347994"/>
            </a:xfrm>
            <a:custGeom>
              <a:avLst/>
              <a:gdLst/>
              <a:ahLst/>
              <a:cxnLst/>
              <a:rect l="l" t="t" r="r" b="b"/>
              <a:pathLst>
                <a:path w="11335" h="4161" extrusionOk="0">
                  <a:moveTo>
                    <a:pt x="0" y="3580"/>
                  </a:moveTo>
                  <a:lnTo>
                    <a:pt x="11335" y="4160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4"/>
            <p:cNvSpPr/>
            <p:nvPr/>
          </p:nvSpPr>
          <p:spPr>
            <a:xfrm flipH="1">
              <a:off x="-1440957" y="4046644"/>
              <a:ext cx="2542232" cy="1390108"/>
            </a:xfrm>
            <a:custGeom>
              <a:avLst/>
              <a:gdLst/>
              <a:ahLst/>
              <a:cxnLst/>
              <a:rect l="l" t="t" r="r" b="b"/>
              <a:pathLst>
                <a:path w="18970" h="4291" extrusionOk="0">
                  <a:moveTo>
                    <a:pt x="8025" y="4160"/>
                  </a:moveTo>
                  <a:lnTo>
                    <a:pt x="18969" y="429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4"/>
            <p:cNvSpPr/>
            <p:nvPr/>
          </p:nvSpPr>
          <p:spPr>
            <a:xfrm flipH="1">
              <a:off x="1101145" y="4046644"/>
              <a:ext cx="759587" cy="1159773"/>
            </a:xfrm>
            <a:custGeom>
              <a:avLst/>
              <a:gdLst/>
              <a:ahLst/>
              <a:cxnLst/>
              <a:rect l="l" t="t" r="r" b="b"/>
              <a:pathLst>
                <a:path w="5668" h="3580" extrusionOk="0">
                  <a:moveTo>
                    <a:pt x="2357" y="3580"/>
                  </a:moveTo>
                  <a:lnTo>
                    <a:pt x="5667" y="1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2" name="Google Shape;302;p14"/>
          <p:cNvSpPr txBox="1">
            <a:spLocks noGrp="1"/>
          </p:cNvSpPr>
          <p:nvPr>
            <p:ph type="title"/>
          </p:nvPr>
        </p:nvSpPr>
        <p:spPr>
          <a:xfrm>
            <a:off x="821200" y="584787"/>
            <a:ext cx="10549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3" name="Google Shape;303;p14"/>
          <p:cNvSpPr txBox="1">
            <a:spLocks noGrp="1"/>
          </p:cNvSpPr>
          <p:nvPr>
            <p:ph type="subTitle" idx="1"/>
          </p:nvPr>
        </p:nvSpPr>
        <p:spPr>
          <a:xfrm>
            <a:off x="2792295" y="5355428"/>
            <a:ext cx="3151600" cy="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04" name="Google Shape;304;p14"/>
          <p:cNvSpPr txBox="1">
            <a:spLocks noGrp="1"/>
          </p:cNvSpPr>
          <p:nvPr>
            <p:ph type="subTitle" idx="2"/>
          </p:nvPr>
        </p:nvSpPr>
        <p:spPr>
          <a:xfrm>
            <a:off x="6238395" y="5355428"/>
            <a:ext cx="3151600" cy="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05" name="Google Shape;305;p14"/>
          <p:cNvSpPr txBox="1">
            <a:spLocks noGrp="1"/>
          </p:cNvSpPr>
          <p:nvPr>
            <p:ph type="title" idx="3" hasCustomPrompt="1"/>
          </p:nvPr>
        </p:nvSpPr>
        <p:spPr>
          <a:xfrm>
            <a:off x="3334567" y="2021101"/>
            <a:ext cx="2066400" cy="90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06" name="Google Shape;306;p14"/>
          <p:cNvSpPr txBox="1">
            <a:spLocks noGrp="1"/>
          </p:cNvSpPr>
          <p:nvPr>
            <p:ph type="title" idx="4" hasCustomPrompt="1"/>
          </p:nvPr>
        </p:nvSpPr>
        <p:spPr>
          <a:xfrm>
            <a:off x="6786024" y="2064553"/>
            <a:ext cx="2066400" cy="8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07" name="Google Shape;307;p14"/>
          <p:cNvSpPr txBox="1">
            <a:spLocks noGrp="1"/>
          </p:cNvSpPr>
          <p:nvPr>
            <p:ph type="title" idx="5" hasCustomPrompt="1"/>
          </p:nvPr>
        </p:nvSpPr>
        <p:spPr>
          <a:xfrm>
            <a:off x="3334892" y="4289287"/>
            <a:ext cx="2066400" cy="8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08" name="Google Shape;308;p14"/>
          <p:cNvSpPr txBox="1">
            <a:spLocks noGrp="1"/>
          </p:cNvSpPr>
          <p:nvPr>
            <p:ph type="title" idx="6" hasCustomPrompt="1"/>
          </p:nvPr>
        </p:nvSpPr>
        <p:spPr>
          <a:xfrm>
            <a:off x="6786349" y="4289287"/>
            <a:ext cx="2066400" cy="85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400"/>
              <a:buNone/>
              <a:defRPr sz="58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09" name="Google Shape;309;p14"/>
          <p:cNvSpPr txBox="1">
            <a:spLocks noGrp="1"/>
          </p:cNvSpPr>
          <p:nvPr>
            <p:ph type="subTitle" idx="7"/>
          </p:nvPr>
        </p:nvSpPr>
        <p:spPr>
          <a:xfrm>
            <a:off x="2633267" y="2659876"/>
            <a:ext cx="3469600" cy="4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0" name="Google Shape;310;p14"/>
          <p:cNvSpPr txBox="1">
            <a:spLocks noGrp="1"/>
          </p:cNvSpPr>
          <p:nvPr>
            <p:ph type="subTitle" idx="8"/>
          </p:nvPr>
        </p:nvSpPr>
        <p:spPr>
          <a:xfrm>
            <a:off x="6120867" y="2659876"/>
            <a:ext cx="3386800" cy="4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1" name="Google Shape;311;p14"/>
          <p:cNvSpPr txBox="1">
            <a:spLocks noGrp="1"/>
          </p:cNvSpPr>
          <p:nvPr>
            <p:ph type="subTitle" idx="9"/>
          </p:nvPr>
        </p:nvSpPr>
        <p:spPr>
          <a:xfrm>
            <a:off x="6089433" y="4890028"/>
            <a:ext cx="3469600" cy="4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312" name="Google Shape;312;p14"/>
          <p:cNvSpPr txBox="1">
            <a:spLocks noGrp="1"/>
          </p:cNvSpPr>
          <p:nvPr>
            <p:ph type="subTitle" idx="13"/>
          </p:nvPr>
        </p:nvSpPr>
        <p:spPr>
          <a:xfrm>
            <a:off x="2790928" y="3122972"/>
            <a:ext cx="3151600" cy="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13" name="Google Shape;313;p14"/>
          <p:cNvSpPr txBox="1">
            <a:spLocks noGrp="1"/>
          </p:cNvSpPr>
          <p:nvPr>
            <p:ph type="subTitle" idx="14"/>
          </p:nvPr>
        </p:nvSpPr>
        <p:spPr>
          <a:xfrm>
            <a:off x="6243728" y="3119772"/>
            <a:ext cx="3151600" cy="6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14" name="Google Shape;314;p14"/>
          <p:cNvSpPr txBox="1">
            <a:spLocks noGrp="1"/>
          </p:cNvSpPr>
          <p:nvPr>
            <p:ph type="subTitle" idx="15"/>
          </p:nvPr>
        </p:nvSpPr>
        <p:spPr>
          <a:xfrm>
            <a:off x="2631933" y="4890028"/>
            <a:ext cx="3469600" cy="4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867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5"/>
          <p:cNvSpPr txBox="1">
            <a:spLocks noGrp="1"/>
          </p:cNvSpPr>
          <p:nvPr>
            <p:ph type="subTitle" idx="1"/>
          </p:nvPr>
        </p:nvSpPr>
        <p:spPr>
          <a:xfrm>
            <a:off x="1024059" y="3154971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7" name="Google Shape;317;p15"/>
          <p:cNvSpPr txBox="1">
            <a:spLocks noGrp="1"/>
          </p:cNvSpPr>
          <p:nvPr>
            <p:ph type="subTitle" idx="2"/>
          </p:nvPr>
        </p:nvSpPr>
        <p:spPr>
          <a:xfrm>
            <a:off x="8276952" y="3154971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8" name="Google Shape;318;p15"/>
          <p:cNvSpPr txBox="1">
            <a:spLocks noGrp="1"/>
          </p:cNvSpPr>
          <p:nvPr>
            <p:ph type="subTitle" idx="3"/>
          </p:nvPr>
        </p:nvSpPr>
        <p:spPr>
          <a:xfrm>
            <a:off x="4640200" y="5353695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19" name="Google Shape;319;p15"/>
          <p:cNvSpPr txBox="1">
            <a:spLocks noGrp="1"/>
          </p:cNvSpPr>
          <p:nvPr>
            <p:ph type="subTitle" idx="4"/>
          </p:nvPr>
        </p:nvSpPr>
        <p:spPr>
          <a:xfrm>
            <a:off x="4640200" y="3154971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20" name="Google Shape;320;p15"/>
          <p:cNvSpPr txBox="1">
            <a:spLocks noGrp="1"/>
          </p:cNvSpPr>
          <p:nvPr>
            <p:ph type="subTitle" idx="5"/>
          </p:nvPr>
        </p:nvSpPr>
        <p:spPr>
          <a:xfrm>
            <a:off x="1023599" y="5353695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21" name="Google Shape;321;p15"/>
          <p:cNvSpPr txBox="1">
            <a:spLocks noGrp="1"/>
          </p:cNvSpPr>
          <p:nvPr>
            <p:ph type="subTitle" idx="6"/>
          </p:nvPr>
        </p:nvSpPr>
        <p:spPr>
          <a:xfrm>
            <a:off x="8276887" y="5353695"/>
            <a:ext cx="291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22" name="Google Shape;322;p15"/>
          <p:cNvSpPr txBox="1">
            <a:spLocks noGrp="1"/>
          </p:cNvSpPr>
          <p:nvPr>
            <p:ph type="title"/>
          </p:nvPr>
        </p:nvSpPr>
        <p:spPr>
          <a:xfrm>
            <a:off x="950967" y="58414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23" name="Google Shape;323;p15"/>
          <p:cNvSpPr txBox="1">
            <a:spLocks noGrp="1"/>
          </p:cNvSpPr>
          <p:nvPr>
            <p:ph type="title" idx="7" hasCustomPrompt="1"/>
          </p:nvPr>
        </p:nvSpPr>
        <p:spPr>
          <a:xfrm>
            <a:off x="1446200" y="2585463"/>
            <a:ext cx="2066400" cy="5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4" name="Google Shape;324;p15"/>
          <p:cNvSpPr txBox="1">
            <a:spLocks noGrp="1"/>
          </p:cNvSpPr>
          <p:nvPr>
            <p:ph type="title" idx="8" hasCustomPrompt="1"/>
          </p:nvPr>
        </p:nvSpPr>
        <p:spPr>
          <a:xfrm>
            <a:off x="1446200" y="4792436"/>
            <a:ext cx="20664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5" name="Google Shape;325;p15"/>
          <p:cNvSpPr txBox="1">
            <a:spLocks noGrp="1"/>
          </p:cNvSpPr>
          <p:nvPr>
            <p:ph type="title" idx="9" hasCustomPrompt="1"/>
          </p:nvPr>
        </p:nvSpPr>
        <p:spPr>
          <a:xfrm>
            <a:off x="5053733" y="2585463"/>
            <a:ext cx="2066400" cy="5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6" name="Google Shape;326;p15"/>
          <p:cNvSpPr txBox="1">
            <a:spLocks noGrp="1"/>
          </p:cNvSpPr>
          <p:nvPr>
            <p:ph type="title" idx="13" hasCustomPrompt="1"/>
          </p:nvPr>
        </p:nvSpPr>
        <p:spPr>
          <a:xfrm>
            <a:off x="5053733" y="4792436"/>
            <a:ext cx="20664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7" name="Google Shape;327;p15"/>
          <p:cNvSpPr txBox="1">
            <a:spLocks noGrp="1"/>
          </p:cNvSpPr>
          <p:nvPr>
            <p:ph type="title" idx="14" hasCustomPrompt="1"/>
          </p:nvPr>
        </p:nvSpPr>
        <p:spPr>
          <a:xfrm>
            <a:off x="8734533" y="2585463"/>
            <a:ext cx="2066400" cy="5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8" name="Google Shape;328;p15"/>
          <p:cNvSpPr txBox="1">
            <a:spLocks noGrp="1"/>
          </p:cNvSpPr>
          <p:nvPr>
            <p:ph type="title" idx="15" hasCustomPrompt="1"/>
          </p:nvPr>
        </p:nvSpPr>
        <p:spPr>
          <a:xfrm>
            <a:off x="8734533" y="4792436"/>
            <a:ext cx="20664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0"/>
              <a:buNone/>
              <a:defRPr sz="16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329" name="Google Shape;329;p15"/>
          <p:cNvGrpSpPr/>
          <p:nvPr/>
        </p:nvGrpSpPr>
        <p:grpSpPr>
          <a:xfrm>
            <a:off x="230600" y="-716703"/>
            <a:ext cx="2274409" cy="2365280"/>
            <a:chOff x="172949" y="-537527"/>
            <a:chExt cx="1705807" cy="1773960"/>
          </a:xfrm>
        </p:grpSpPr>
        <p:sp>
          <p:nvSpPr>
            <p:cNvPr id="330" name="Google Shape;330;p15"/>
            <p:cNvSpPr/>
            <p:nvPr/>
          </p:nvSpPr>
          <p:spPr>
            <a:xfrm rot="1681108" flipH="1">
              <a:off x="368919" y="128847"/>
              <a:ext cx="1195191" cy="878340"/>
            </a:xfrm>
            <a:custGeom>
              <a:avLst/>
              <a:gdLst/>
              <a:ahLst/>
              <a:cxnLst/>
              <a:rect l="l" t="t" r="r" b="b"/>
              <a:pathLst>
                <a:path w="10885" h="7999" extrusionOk="0">
                  <a:moveTo>
                    <a:pt x="1" y="0"/>
                  </a:moveTo>
                  <a:lnTo>
                    <a:pt x="5607" y="7998"/>
                  </a:lnTo>
                  <a:lnTo>
                    <a:pt x="10884" y="54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5"/>
            <p:cNvSpPr/>
            <p:nvPr/>
          </p:nvSpPr>
          <p:spPr>
            <a:xfrm rot="1681108" flipH="1">
              <a:off x="319773" y="-263125"/>
              <a:ext cx="1412159" cy="977385"/>
            </a:xfrm>
            <a:custGeom>
              <a:avLst/>
              <a:gdLst/>
              <a:ahLst/>
              <a:cxnLst/>
              <a:rect l="l" t="t" r="r" b="b"/>
              <a:pathLst>
                <a:path w="12861" h="8901" extrusionOk="0">
                  <a:moveTo>
                    <a:pt x="1" y="3458"/>
                  </a:moveTo>
                  <a:lnTo>
                    <a:pt x="12860" y="1"/>
                  </a:lnTo>
                  <a:lnTo>
                    <a:pt x="10884" y="89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2" name="Google Shape;332;p15"/>
          <p:cNvGrpSpPr/>
          <p:nvPr/>
        </p:nvGrpSpPr>
        <p:grpSpPr>
          <a:xfrm>
            <a:off x="7551799" y="5622405"/>
            <a:ext cx="2531848" cy="2471184"/>
            <a:chOff x="5663849" y="4216804"/>
            <a:chExt cx="1898886" cy="1853388"/>
          </a:xfrm>
        </p:grpSpPr>
        <p:sp>
          <p:nvSpPr>
            <p:cNvPr id="333" name="Google Shape;333;p15"/>
            <p:cNvSpPr/>
            <p:nvPr/>
          </p:nvSpPr>
          <p:spPr>
            <a:xfrm rot="3754443">
              <a:off x="6149002" y="4545572"/>
              <a:ext cx="1338310" cy="983239"/>
            </a:xfrm>
            <a:custGeom>
              <a:avLst/>
              <a:gdLst/>
              <a:ahLst/>
              <a:cxnLst/>
              <a:rect l="l" t="t" r="r" b="b"/>
              <a:pathLst>
                <a:path w="8718" h="6405" extrusionOk="0">
                  <a:moveTo>
                    <a:pt x="0" y="6405"/>
                  </a:moveTo>
                  <a:lnTo>
                    <a:pt x="8718" y="3138"/>
                  </a:lnTo>
                  <a:lnTo>
                    <a:pt x="776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15"/>
            <p:cNvSpPr/>
            <p:nvPr/>
          </p:nvSpPr>
          <p:spPr>
            <a:xfrm rot="3754443">
              <a:off x="5730416" y="4772760"/>
              <a:ext cx="1338310" cy="963282"/>
            </a:xfrm>
            <a:custGeom>
              <a:avLst/>
              <a:gdLst/>
              <a:ahLst/>
              <a:cxnLst/>
              <a:rect l="l" t="t" r="r" b="b"/>
              <a:pathLst>
                <a:path w="8718" h="6275" extrusionOk="0">
                  <a:moveTo>
                    <a:pt x="0" y="3268"/>
                  </a:moveTo>
                  <a:lnTo>
                    <a:pt x="8718" y="1"/>
                  </a:lnTo>
                  <a:lnTo>
                    <a:pt x="4073" y="6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5" name="Google Shape;335;p15"/>
          <p:cNvGrpSpPr/>
          <p:nvPr/>
        </p:nvGrpSpPr>
        <p:grpSpPr>
          <a:xfrm rot="876686">
            <a:off x="10526354" y="-643857"/>
            <a:ext cx="2973277" cy="3219640"/>
            <a:chOff x="8060764" y="-625152"/>
            <a:chExt cx="1984950" cy="2149421"/>
          </a:xfrm>
        </p:grpSpPr>
        <p:sp>
          <p:nvSpPr>
            <p:cNvPr id="336" name="Google Shape;336;p15"/>
            <p:cNvSpPr/>
            <p:nvPr/>
          </p:nvSpPr>
          <p:spPr>
            <a:xfrm rot="7900665" flipH="1">
              <a:off x="7975906" y="-11169"/>
              <a:ext cx="1930694" cy="638887"/>
            </a:xfrm>
            <a:custGeom>
              <a:avLst/>
              <a:gdLst/>
              <a:ahLst/>
              <a:cxnLst/>
              <a:rect l="l" t="t" r="r" b="b"/>
              <a:pathLst>
                <a:path w="13935" h="4611" extrusionOk="0">
                  <a:moveTo>
                    <a:pt x="0" y="3779"/>
                  </a:moveTo>
                  <a:lnTo>
                    <a:pt x="12920" y="1"/>
                  </a:lnTo>
                  <a:lnTo>
                    <a:pt x="13934" y="46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5"/>
            <p:cNvSpPr/>
            <p:nvPr/>
          </p:nvSpPr>
          <p:spPr>
            <a:xfrm rot="7900665" flipH="1">
              <a:off x="8201184" y="66070"/>
              <a:ext cx="1790205" cy="948562"/>
            </a:xfrm>
            <a:custGeom>
              <a:avLst/>
              <a:gdLst/>
              <a:ahLst/>
              <a:cxnLst/>
              <a:rect l="l" t="t" r="r" b="b"/>
              <a:pathLst>
                <a:path w="12921" h="6846" extrusionOk="0">
                  <a:moveTo>
                    <a:pt x="0" y="6846"/>
                  </a:moveTo>
                  <a:lnTo>
                    <a:pt x="12920" y="3068"/>
                  </a:lnTo>
                  <a:lnTo>
                    <a:pt x="51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8" name="Google Shape;338;p15"/>
          <p:cNvGrpSpPr/>
          <p:nvPr/>
        </p:nvGrpSpPr>
        <p:grpSpPr>
          <a:xfrm>
            <a:off x="-759739" y="6317498"/>
            <a:ext cx="1985536" cy="1911028"/>
            <a:chOff x="-569804" y="4738123"/>
            <a:chExt cx="1489152" cy="1433271"/>
          </a:xfrm>
        </p:grpSpPr>
        <p:sp>
          <p:nvSpPr>
            <p:cNvPr id="339" name="Google Shape;339;p15"/>
            <p:cNvSpPr/>
            <p:nvPr/>
          </p:nvSpPr>
          <p:spPr>
            <a:xfrm rot="5400000">
              <a:off x="-757861" y="4926180"/>
              <a:ext cx="1433271" cy="1057157"/>
            </a:xfrm>
            <a:custGeom>
              <a:avLst/>
              <a:gdLst/>
              <a:ahLst/>
              <a:cxnLst/>
              <a:rect l="l" t="t" r="r" b="b"/>
              <a:pathLst>
                <a:path w="13371" h="9862" extrusionOk="0">
                  <a:moveTo>
                    <a:pt x="0" y="0"/>
                  </a:moveTo>
                  <a:lnTo>
                    <a:pt x="1144" y="9861"/>
                  </a:lnTo>
                  <a:lnTo>
                    <a:pt x="13371" y="56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0" name="Google Shape;340;p15"/>
            <p:cNvSpPr/>
            <p:nvPr/>
          </p:nvSpPr>
          <p:spPr>
            <a:xfrm rot="5400000">
              <a:off x="-315200" y="4936846"/>
              <a:ext cx="1433271" cy="1035825"/>
            </a:xfrm>
            <a:custGeom>
              <a:avLst/>
              <a:gdLst/>
              <a:ahLst/>
              <a:cxnLst/>
              <a:rect l="l" t="t" r="r" b="b"/>
              <a:pathLst>
                <a:path w="13371" h="9663" extrusionOk="0">
                  <a:moveTo>
                    <a:pt x="0" y="4030"/>
                  </a:moveTo>
                  <a:lnTo>
                    <a:pt x="8847" y="1"/>
                  </a:lnTo>
                  <a:lnTo>
                    <a:pt x="13371" y="96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0585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oogle Shape;342;p16"/>
          <p:cNvGrpSpPr/>
          <p:nvPr/>
        </p:nvGrpSpPr>
        <p:grpSpPr>
          <a:xfrm>
            <a:off x="-404816" y="-180217"/>
            <a:ext cx="1287551" cy="1272564"/>
            <a:chOff x="-254353" y="1387549"/>
            <a:chExt cx="965663" cy="954423"/>
          </a:xfrm>
        </p:grpSpPr>
        <p:sp>
          <p:nvSpPr>
            <p:cNvPr id="343" name="Google Shape;343;p16"/>
            <p:cNvSpPr/>
            <p:nvPr/>
          </p:nvSpPr>
          <p:spPr>
            <a:xfrm rot="230554">
              <a:off x="-232625" y="1417687"/>
              <a:ext cx="922206" cy="679393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4" name="Google Shape;344;p16"/>
            <p:cNvSpPr/>
            <p:nvPr/>
          </p:nvSpPr>
          <p:spPr>
            <a:xfrm rot="230554">
              <a:off x="-25347" y="1424639"/>
              <a:ext cx="707474" cy="894634"/>
            </a:xfrm>
            <a:custGeom>
              <a:avLst/>
              <a:gdLst/>
              <a:ahLst/>
              <a:cxnLst/>
              <a:rect l="l" t="t" r="r" b="b"/>
              <a:pathLst>
                <a:path w="11136" h="14082" extrusionOk="0">
                  <a:moveTo>
                    <a:pt x="0" y="10693"/>
                  </a:moveTo>
                  <a:lnTo>
                    <a:pt x="9862" y="14082"/>
                  </a:lnTo>
                  <a:lnTo>
                    <a:pt x="111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45" name="Google Shape;345;p16"/>
          <p:cNvGrpSpPr/>
          <p:nvPr/>
        </p:nvGrpSpPr>
        <p:grpSpPr>
          <a:xfrm rot="-796031">
            <a:off x="10938668" y="-1619362"/>
            <a:ext cx="1278483" cy="2467649"/>
            <a:chOff x="8474260" y="-525788"/>
            <a:chExt cx="544816" cy="1051572"/>
          </a:xfrm>
        </p:grpSpPr>
        <p:sp>
          <p:nvSpPr>
            <p:cNvPr id="346" name="Google Shape;346;p16"/>
            <p:cNvSpPr/>
            <p:nvPr/>
          </p:nvSpPr>
          <p:spPr>
            <a:xfrm rot="5400000">
              <a:off x="8145497" y="-197025"/>
              <a:ext cx="1051570" cy="394043"/>
            </a:xfrm>
            <a:custGeom>
              <a:avLst/>
              <a:gdLst/>
              <a:ahLst/>
              <a:cxnLst/>
              <a:rect l="l" t="t" r="r" b="b"/>
              <a:pathLst>
                <a:path w="10755" h="4030" extrusionOk="0">
                  <a:moveTo>
                    <a:pt x="0" y="2747"/>
                  </a:moveTo>
                  <a:lnTo>
                    <a:pt x="10754" y="4030"/>
                  </a:lnTo>
                  <a:lnTo>
                    <a:pt x="30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7" name="Google Shape;347;p16"/>
            <p:cNvSpPr/>
            <p:nvPr/>
          </p:nvSpPr>
          <p:spPr>
            <a:xfrm rot="5400000">
              <a:off x="8369990" y="-123303"/>
              <a:ext cx="753356" cy="544816"/>
            </a:xfrm>
            <a:custGeom>
              <a:avLst/>
              <a:gdLst/>
              <a:ahLst/>
              <a:cxnLst/>
              <a:rect l="l" t="t" r="r" b="b"/>
              <a:pathLst>
                <a:path w="7705" h="5572" extrusionOk="0">
                  <a:moveTo>
                    <a:pt x="1" y="1542"/>
                  </a:moveTo>
                  <a:lnTo>
                    <a:pt x="7704" y="5572"/>
                  </a:lnTo>
                  <a:lnTo>
                    <a:pt x="7193" y="0"/>
                  </a:lnTo>
                  <a:close/>
                </a:path>
              </a:pathLst>
            </a:custGeom>
            <a:solidFill>
              <a:srgbClr val="ABD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8" name="Google Shape;348;p16"/>
          <p:cNvSpPr txBox="1">
            <a:spLocks noGrp="1"/>
          </p:cNvSpPr>
          <p:nvPr>
            <p:ph type="ctrTitle"/>
          </p:nvPr>
        </p:nvSpPr>
        <p:spPr>
          <a:xfrm flipH="1">
            <a:off x="1354811" y="973507"/>
            <a:ext cx="4698800" cy="888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49" name="Google Shape;349;p16"/>
          <p:cNvSpPr txBox="1">
            <a:spLocks noGrp="1"/>
          </p:cNvSpPr>
          <p:nvPr>
            <p:ph type="subTitle" idx="1"/>
          </p:nvPr>
        </p:nvSpPr>
        <p:spPr>
          <a:xfrm flipH="1">
            <a:off x="1757400" y="5501389"/>
            <a:ext cx="3893600" cy="8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endParaRPr/>
          </a:p>
        </p:txBody>
      </p:sp>
      <p:sp>
        <p:nvSpPr>
          <p:cNvPr id="350" name="Google Shape;350;p16"/>
          <p:cNvSpPr txBox="1">
            <a:spLocks noGrp="1"/>
          </p:cNvSpPr>
          <p:nvPr>
            <p:ph type="ctrTitle" idx="2"/>
          </p:nvPr>
        </p:nvSpPr>
        <p:spPr>
          <a:xfrm flipH="1">
            <a:off x="6138400" y="973507"/>
            <a:ext cx="4698800" cy="88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4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351" name="Google Shape;351;p16"/>
          <p:cNvSpPr txBox="1">
            <a:spLocks noGrp="1"/>
          </p:cNvSpPr>
          <p:nvPr>
            <p:ph type="subTitle" idx="3"/>
          </p:nvPr>
        </p:nvSpPr>
        <p:spPr>
          <a:xfrm flipH="1">
            <a:off x="6541000" y="5501389"/>
            <a:ext cx="3893600" cy="8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4533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Four columns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7"/>
          <p:cNvSpPr txBox="1">
            <a:spLocks noGrp="1"/>
          </p:cNvSpPr>
          <p:nvPr>
            <p:ph type="title"/>
          </p:nvPr>
        </p:nvSpPr>
        <p:spPr>
          <a:xfrm>
            <a:off x="790443" y="584168"/>
            <a:ext cx="10613600" cy="9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54" name="Google Shape;354;p17"/>
          <p:cNvSpPr txBox="1">
            <a:spLocks noGrp="1"/>
          </p:cNvSpPr>
          <p:nvPr>
            <p:ph type="subTitle" idx="1"/>
          </p:nvPr>
        </p:nvSpPr>
        <p:spPr>
          <a:xfrm flipH="1">
            <a:off x="1538108" y="4866480"/>
            <a:ext cx="2212400" cy="83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7"/>
          <p:cNvSpPr txBox="1">
            <a:spLocks noGrp="1"/>
          </p:cNvSpPr>
          <p:nvPr>
            <p:ph type="subTitle" idx="2"/>
          </p:nvPr>
        </p:nvSpPr>
        <p:spPr>
          <a:xfrm flipH="1">
            <a:off x="1534387" y="2508851"/>
            <a:ext cx="2212400" cy="8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17"/>
          <p:cNvSpPr txBox="1">
            <a:spLocks noGrp="1"/>
          </p:cNvSpPr>
          <p:nvPr>
            <p:ph type="subTitle" idx="3"/>
          </p:nvPr>
        </p:nvSpPr>
        <p:spPr>
          <a:xfrm flipH="1">
            <a:off x="8470075" y="4860813"/>
            <a:ext cx="2212400" cy="80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7" name="Google Shape;357;p17"/>
          <p:cNvSpPr txBox="1">
            <a:spLocks noGrp="1"/>
          </p:cNvSpPr>
          <p:nvPr>
            <p:ph type="subTitle" idx="4"/>
          </p:nvPr>
        </p:nvSpPr>
        <p:spPr>
          <a:xfrm flipH="1">
            <a:off x="8466353" y="2507284"/>
            <a:ext cx="2212400" cy="8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17"/>
          <p:cNvSpPr txBox="1">
            <a:spLocks noGrp="1"/>
          </p:cNvSpPr>
          <p:nvPr>
            <p:ph type="subTitle" idx="5"/>
          </p:nvPr>
        </p:nvSpPr>
        <p:spPr>
          <a:xfrm flipH="1">
            <a:off x="1538108" y="4358879"/>
            <a:ext cx="2212400" cy="5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59" name="Google Shape;359;p17"/>
          <p:cNvSpPr txBox="1">
            <a:spLocks noGrp="1"/>
          </p:cNvSpPr>
          <p:nvPr>
            <p:ph type="subTitle" idx="6"/>
          </p:nvPr>
        </p:nvSpPr>
        <p:spPr>
          <a:xfrm flipH="1">
            <a:off x="1534403" y="2003951"/>
            <a:ext cx="2212400" cy="5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0" name="Google Shape;360;p17"/>
          <p:cNvSpPr txBox="1">
            <a:spLocks noGrp="1"/>
          </p:cNvSpPr>
          <p:nvPr>
            <p:ph type="subTitle" idx="7"/>
          </p:nvPr>
        </p:nvSpPr>
        <p:spPr>
          <a:xfrm flipH="1">
            <a:off x="8470075" y="4358881"/>
            <a:ext cx="2212400" cy="5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61" name="Google Shape;361;p17"/>
          <p:cNvSpPr txBox="1">
            <a:spLocks noGrp="1"/>
          </p:cNvSpPr>
          <p:nvPr>
            <p:ph type="subTitle" idx="8"/>
          </p:nvPr>
        </p:nvSpPr>
        <p:spPr>
          <a:xfrm flipH="1">
            <a:off x="8466368" y="2003951"/>
            <a:ext cx="2212400" cy="59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 sz="2400" b="1"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Source Sans Pro"/>
              <a:buNone/>
              <a:defRPr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grpSp>
        <p:nvGrpSpPr>
          <p:cNvPr id="362" name="Google Shape;362;p17"/>
          <p:cNvGrpSpPr/>
          <p:nvPr/>
        </p:nvGrpSpPr>
        <p:grpSpPr>
          <a:xfrm flipH="1">
            <a:off x="8632779" y="-1071600"/>
            <a:ext cx="3559232" cy="2262855"/>
            <a:chOff x="-408775" y="-716093"/>
            <a:chExt cx="2528343" cy="1607446"/>
          </a:xfrm>
        </p:grpSpPr>
        <p:sp>
          <p:nvSpPr>
            <p:cNvPr id="363" name="Google Shape;363;p17"/>
            <p:cNvSpPr/>
            <p:nvPr/>
          </p:nvSpPr>
          <p:spPr>
            <a:xfrm>
              <a:off x="-408775" y="-476905"/>
              <a:ext cx="1194900" cy="1194372"/>
            </a:xfrm>
            <a:custGeom>
              <a:avLst/>
              <a:gdLst/>
              <a:ahLst/>
              <a:cxnLst/>
              <a:rect l="l" t="t" r="r" b="b"/>
              <a:pathLst>
                <a:path w="35738" h="26672" extrusionOk="0">
                  <a:moveTo>
                    <a:pt x="0" y="1"/>
                  </a:moveTo>
                  <a:lnTo>
                    <a:pt x="0" y="26672"/>
                  </a:lnTo>
                  <a:lnTo>
                    <a:pt x="35738" y="266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17"/>
            <p:cNvSpPr/>
            <p:nvPr/>
          </p:nvSpPr>
          <p:spPr>
            <a:xfrm rot="-1295881">
              <a:off x="98106" y="-398826"/>
              <a:ext cx="1909418" cy="97291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17"/>
            <p:cNvSpPr/>
            <p:nvPr/>
          </p:nvSpPr>
          <p:spPr>
            <a:xfrm rot="-1295881">
              <a:off x="633684" y="-67997"/>
              <a:ext cx="1436955" cy="539938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66" name="Google Shape;366;p17"/>
          <p:cNvGrpSpPr/>
          <p:nvPr/>
        </p:nvGrpSpPr>
        <p:grpSpPr>
          <a:xfrm rot="-8654756" flipH="1">
            <a:off x="-1097190" y="5904587"/>
            <a:ext cx="3003332" cy="2262812"/>
            <a:chOff x="-13924" y="-716093"/>
            <a:chExt cx="2133492" cy="1607446"/>
          </a:xfrm>
        </p:grpSpPr>
        <p:sp>
          <p:nvSpPr>
            <p:cNvPr id="367" name="Google Shape;367;p17"/>
            <p:cNvSpPr/>
            <p:nvPr/>
          </p:nvSpPr>
          <p:spPr>
            <a:xfrm rot="-1295881">
              <a:off x="98106" y="-398826"/>
              <a:ext cx="1909418" cy="97291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17"/>
            <p:cNvSpPr/>
            <p:nvPr/>
          </p:nvSpPr>
          <p:spPr>
            <a:xfrm rot="-1295881">
              <a:off x="633684" y="-67997"/>
              <a:ext cx="1436955" cy="539938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433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8"/>
          <p:cNvSpPr txBox="1">
            <a:spLocks noGrp="1"/>
          </p:cNvSpPr>
          <p:nvPr>
            <p:ph type="ctrTitle"/>
          </p:nvPr>
        </p:nvSpPr>
        <p:spPr>
          <a:xfrm>
            <a:off x="2778200" y="1649233"/>
            <a:ext cx="6635600" cy="11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 sz="6667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371" name="Google Shape;371;p18"/>
          <p:cNvSpPr txBox="1">
            <a:spLocks noGrp="1"/>
          </p:cNvSpPr>
          <p:nvPr>
            <p:ph type="subTitle" idx="1"/>
          </p:nvPr>
        </p:nvSpPr>
        <p:spPr>
          <a:xfrm>
            <a:off x="3889800" y="2560600"/>
            <a:ext cx="4412400" cy="14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18"/>
          <p:cNvSpPr txBox="1"/>
          <p:nvPr/>
        </p:nvSpPr>
        <p:spPr>
          <a:xfrm>
            <a:off x="3378867" y="5191533"/>
            <a:ext cx="5434400" cy="6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rPr>
              <a:t>CREDITS: This presentation template was created by </a:t>
            </a:r>
            <a:r>
              <a:rPr lang="en" sz="1333" b="1">
                <a:solidFill>
                  <a:schemeClr val="dk2"/>
                </a:solidFill>
                <a:uFill>
                  <a:noFill/>
                </a:uFill>
                <a:latin typeface="Fira Sans"/>
                <a:ea typeface="Fira Sans"/>
                <a:cs typeface="Fira Sans"/>
                <a:sym typeface="Fira Sans"/>
                <a:hlinkClick r:id="rId2"/>
              </a:rPr>
              <a:t>Slidesgo</a:t>
            </a:r>
            <a:r>
              <a:rPr lang="en" sz="1333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rPr>
              <a:t>, including icons by </a:t>
            </a:r>
            <a:r>
              <a:rPr lang="en" sz="1333" b="1">
                <a:solidFill>
                  <a:schemeClr val="dk2"/>
                </a:solidFill>
                <a:uFill>
                  <a:noFill/>
                </a:uFill>
                <a:latin typeface="Fira Sans"/>
                <a:ea typeface="Fira Sans"/>
                <a:cs typeface="Fira Sans"/>
                <a:sym typeface="Fira Sans"/>
                <a:hlinkClick r:id="rId3"/>
              </a:rPr>
              <a:t>Flaticon</a:t>
            </a:r>
            <a:r>
              <a:rPr lang="en" sz="1333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rPr>
              <a:t>, and infographics &amp; images by </a:t>
            </a:r>
            <a:r>
              <a:rPr lang="en" sz="1333" b="1">
                <a:solidFill>
                  <a:schemeClr val="dk2"/>
                </a:solidFill>
                <a:uFill>
                  <a:noFill/>
                </a:uFill>
                <a:latin typeface="Fira Sans"/>
                <a:ea typeface="Fira Sans"/>
                <a:cs typeface="Fira Sans"/>
                <a:sym typeface="Fira Sans"/>
                <a:hlinkClick r:id="rId4"/>
              </a:rPr>
              <a:t>Freepik</a:t>
            </a:r>
            <a:r>
              <a:rPr lang="en" sz="1333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rPr>
              <a:t>. </a:t>
            </a:r>
            <a:endParaRPr sz="1333">
              <a:solidFill>
                <a:schemeClr val="dk2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grpSp>
        <p:nvGrpSpPr>
          <p:cNvPr id="373" name="Google Shape;373;p18"/>
          <p:cNvGrpSpPr/>
          <p:nvPr/>
        </p:nvGrpSpPr>
        <p:grpSpPr>
          <a:xfrm>
            <a:off x="9534876" y="4363761"/>
            <a:ext cx="3389936" cy="2747281"/>
            <a:chOff x="953948" y="4296750"/>
            <a:chExt cx="2542452" cy="2060461"/>
          </a:xfrm>
        </p:grpSpPr>
        <p:sp>
          <p:nvSpPr>
            <p:cNvPr id="374" name="Google Shape;374;p18"/>
            <p:cNvSpPr/>
            <p:nvPr/>
          </p:nvSpPr>
          <p:spPr>
            <a:xfrm rot="10800000" flipH="1">
              <a:off x="2528417" y="4296750"/>
              <a:ext cx="967982" cy="1063446"/>
            </a:xfrm>
            <a:custGeom>
              <a:avLst/>
              <a:gdLst/>
              <a:ahLst/>
              <a:cxnLst/>
              <a:rect l="l" t="t" r="r" b="b"/>
              <a:pathLst>
                <a:path w="10373" h="11396" extrusionOk="0">
                  <a:moveTo>
                    <a:pt x="0" y="11396"/>
                  </a:moveTo>
                  <a:lnTo>
                    <a:pt x="10373" y="1"/>
                  </a:lnTo>
                  <a:lnTo>
                    <a:pt x="9740" y="6855"/>
                  </a:lnTo>
                  <a:close/>
                </a:path>
              </a:pathLst>
            </a:custGeom>
            <a:solidFill>
              <a:srgbClr val="93C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18"/>
            <p:cNvSpPr/>
            <p:nvPr/>
          </p:nvSpPr>
          <p:spPr>
            <a:xfrm rot="10800000" flipH="1">
              <a:off x="1393851" y="5873546"/>
              <a:ext cx="1021453" cy="483665"/>
            </a:xfrm>
            <a:custGeom>
              <a:avLst/>
              <a:gdLst/>
              <a:ahLst/>
              <a:cxnLst/>
              <a:rect l="l" t="t" r="r" b="b"/>
              <a:pathLst>
                <a:path w="10946" h="5183" extrusionOk="0">
                  <a:moveTo>
                    <a:pt x="1" y="0"/>
                  </a:moveTo>
                  <a:lnTo>
                    <a:pt x="10945" y="130"/>
                  </a:lnTo>
                  <a:lnTo>
                    <a:pt x="9550" y="5182"/>
                  </a:lnTo>
                  <a:close/>
                </a:path>
              </a:pathLst>
            </a:custGeom>
            <a:solidFill>
              <a:srgbClr val="93C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18"/>
            <p:cNvSpPr/>
            <p:nvPr/>
          </p:nvSpPr>
          <p:spPr>
            <a:xfrm rot="10800000" flipH="1">
              <a:off x="2284949" y="4296755"/>
              <a:ext cx="1211448" cy="1576879"/>
            </a:xfrm>
            <a:custGeom>
              <a:avLst/>
              <a:gdLst/>
              <a:ahLst/>
              <a:cxnLst/>
              <a:rect l="l" t="t" r="r" b="b"/>
              <a:pathLst>
                <a:path w="12982" h="16898" extrusionOk="0">
                  <a:moveTo>
                    <a:pt x="2609" y="16898"/>
                  </a:moveTo>
                  <a:lnTo>
                    <a:pt x="12982" y="5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93C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18"/>
            <p:cNvSpPr/>
            <p:nvPr/>
          </p:nvSpPr>
          <p:spPr>
            <a:xfrm rot="10800000" flipH="1">
              <a:off x="2284949" y="5360110"/>
              <a:ext cx="1211448" cy="638852"/>
            </a:xfrm>
            <a:custGeom>
              <a:avLst/>
              <a:gdLst/>
              <a:ahLst/>
              <a:cxnLst/>
              <a:rect l="l" t="t" r="r" b="b"/>
              <a:pathLst>
                <a:path w="12982" h="6846" extrusionOk="0">
                  <a:moveTo>
                    <a:pt x="10755" y="0"/>
                  </a:moveTo>
                  <a:lnTo>
                    <a:pt x="12982" y="6846"/>
                  </a:lnTo>
                  <a:lnTo>
                    <a:pt x="1" y="1343"/>
                  </a:lnTo>
                  <a:close/>
                </a:path>
              </a:pathLst>
            </a:custGeom>
            <a:solidFill>
              <a:srgbClr val="A2CC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18"/>
            <p:cNvSpPr/>
            <p:nvPr/>
          </p:nvSpPr>
          <p:spPr>
            <a:xfrm rot="10800000" flipH="1">
              <a:off x="1393851" y="5491131"/>
              <a:ext cx="891182" cy="866080"/>
            </a:xfrm>
            <a:custGeom>
              <a:avLst/>
              <a:gdLst/>
              <a:ahLst/>
              <a:cxnLst/>
              <a:rect l="l" t="t" r="r" b="b"/>
              <a:pathLst>
                <a:path w="9550" h="9281" extrusionOk="0">
                  <a:moveTo>
                    <a:pt x="1" y="0"/>
                  </a:moveTo>
                  <a:lnTo>
                    <a:pt x="9550" y="5182"/>
                  </a:lnTo>
                  <a:lnTo>
                    <a:pt x="5027" y="9281"/>
                  </a:lnTo>
                  <a:close/>
                </a:path>
              </a:pathLst>
            </a:custGeom>
            <a:solidFill>
              <a:srgbClr val="C9DD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18"/>
            <p:cNvSpPr/>
            <p:nvPr/>
          </p:nvSpPr>
          <p:spPr>
            <a:xfrm rot="10800000" flipH="1">
              <a:off x="1862870" y="4296755"/>
              <a:ext cx="665634" cy="1576879"/>
            </a:xfrm>
            <a:custGeom>
              <a:avLst/>
              <a:gdLst/>
              <a:ahLst/>
              <a:cxnLst/>
              <a:rect l="l" t="t" r="r" b="b"/>
              <a:pathLst>
                <a:path w="7133" h="16898" extrusionOk="0">
                  <a:moveTo>
                    <a:pt x="4524" y="0"/>
                  </a:moveTo>
                  <a:lnTo>
                    <a:pt x="7132" y="16898"/>
                  </a:lnTo>
                  <a:lnTo>
                    <a:pt x="1" y="4099"/>
                  </a:lnTo>
                  <a:close/>
                </a:path>
              </a:pathLst>
            </a:custGeom>
            <a:solidFill>
              <a:srgbClr val="ACD1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18"/>
            <p:cNvSpPr/>
            <p:nvPr/>
          </p:nvSpPr>
          <p:spPr>
            <a:xfrm rot="10800000" flipH="1">
              <a:off x="1803892" y="4296751"/>
              <a:ext cx="724610" cy="1194464"/>
            </a:xfrm>
            <a:custGeom>
              <a:avLst/>
              <a:gdLst/>
              <a:ahLst/>
              <a:cxnLst/>
              <a:rect l="l" t="t" r="r" b="b"/>
              <a:pathLst>
                <a:path w="7765" h="12800" extrusionOk="0">
                  <a:moveTo>
                    <a:pt x="633" y="1"/>
                  </a:moveTo>
                  <a:lnTo>
                    <a:pt x="7764" y="12800"/>
                  </a:lnTo>
                  <a:lnTo>
                    <a:pt x="0" y="9732"/>
                  </a:lnTo>
                  <a:close/>
                </a:path>
              </a:pathLst>
            </a:custGeom>
            <a:solidFill>
              <a:srgbClr val="CCD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18"/>
            <p:cNvSpPr/>
            <p:nvPr/>
          </p:nvSpPr>
          <p:spPr>
            <a:xfrm rot="10800000" flipH="1">
              <a:off x="953948" y="5132885"/>
              <a:ext cx="909006" cy="1224326"/>
            </a:xfrm>
            <a:custGeom>
              <a:avLst/>
              <a:gdLst/>
              <a:ahLst/>
              <a:cxnLst/>
              <a:rect l="l" t="t" r="r" b="b"/>
              <a:pathLst>
                <a:path w="9741" h="13120" extrusionOk="0">
                  <a:moveTo>
                    <a:pt x="4715" y="0"/>
                  </a:moveTo>
                  <a:lnTo>
                    <a:pt x="9741" y="9281"/>
                  </a:lnTo>
                  <a:lnTo>
                    <a:pt x="1" y="13120"/>
                  </a:lnTo>
                  <a:close/>
                </a:path>
              </a:pathLst>
            </a:custGeom>
            <a:solidFill>
              <a:srgbClr val="C6DB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18"/>
            <p:cNvSpPr/>
            <p:nvPr/>
          </p:nvSpPr>
          <p:spPr>
            <a:xfrm rot="10800000" flipH="1">
              <a:off x="953948" y="5060928"/>
              <a:ext cx="909006" cy="430287"/>
            </a:xfrm>
            <a:custGeom>
              <a:avLst/>
              <a:gdLst/>
              <a:ahLst/>
              <a:cxnLst/>
              <a:rect l="l" t="t" r="r" b="b"/>
              <a:pathLst>
                <a:path w="9741" h="4611" extrusionOk="0">
                  <a:moveTo>
                    <a:pt x="1" y="3840"/>
                  </a:moveTo>
                  <a:lnTo>
                    <a:pt x="9741" y="1"/>
                  </a:lnTo>
                  <a:lnTo>
                    <a:pt x="4524" y="4611"/>
                  </a:lnTo>
                  <a:close/>
                </a:path>
              </a:pathLst>
            </a:custGeom>
            <a:solidFill>
              <a:srgbClr val="B9D6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18"/>
            <p:cNvSpPr/>
            <p:nvPr/>
          </p:nvSpPr>
          <p:spPr>
            <a:xfrm rot="10800000" flipH="1">
              <a:off x="1376120" y="4582956"/>
              <a:ext cx="486837" cy="908259"/>
            </a:xfrm>
            <a:custGeom>
              <a:avLst/>
              <a:gdLst/>
              <a:ahLst/>
              <a:cxnLst/>
              <a:rect l="l" t="t" r="r" b="b"/>
              <a:pathLst>
                <a:path w="5217" h="9733" extrusionOk="0">
                  <a:moveTo>
                    <a:pt x="4584" y="9732"/>
                  </a:moveTo>
                  <a:lnTo>
                    <a:pt x="5217" y="1"/>
                  </a:lnTo>
                  <a:lnTo>
                    <a:pt x="0" y="4611"/>
                  </a:lnTo>
                  <a:close/>
                </a:path>
              </a:pathLst>
            </a:custGeom>
            <a:solidFill>
              <a:srgbClr val="B4D4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18"/>
            <p:cNvSpPr/>
            <p:nvPr/>
          </p:nvSpPr>
          <p:spPr>
            <a:xfrm rot="10800000" flipH="1">
              <a:off x="2284949" y="5873546"/>
              <a:ext cx="403598" cy="471533"/>
            </a:xfrm>
            <a:custGeom>
              <a:avLst/>
              <a:gdLst/>
              <a:ahLst/>
              <a:cxnLst/>
              <a:rect l="l" t="t" r="r" b="b"/>
              <a:pathLst>
                <a:path w="4325" h="5053" extrusionOk="0">
                  <a:moveTo>
                    <a:pt x="1" y="5052"/>
                  </a:moveTo>
                  <a:lnTo>
                    <a:pt x="1396" y="0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rgbClr val="98C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18"/>
            <p:cNvSpPr/>
            <p:nvPr/>
          </p:nvSpPr>
          <p:spPr>
            <a:xfrm rot="10800000" flipH="1">
              <a:off x="2284949" y="5873546"/>
              <a:ext cx="1003630" cy="471533"/>
            </a:xfrm>
            <a:custGeom>
              <a:avLst/>
              <a:gdLst/>
              <a:ahLst/>
              <a:cxnLst/>
              <a:rect l="l" t="t" r="r" b="b"/>
              <a:pathLst>
                <a:path w="10755" h="5053" extrusionOk="0">
                  <a:moveTo>
                    <a:pt x="1" y="5052"/>
                  </a:moveTo>
                  <a:lnTo>
                    <a:pt x="10755" y="3709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rgbClr val="91C0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6" name="Google Shape;386;p18"/>
          <p:cNvGrpSpPr/>
          <p:nvPr/>
        </p:nvGrpSpPr>
        <p:grpSpPr>
          <a:xfrm rot="5400000">
            <a:off x="4273652" y="-7174673"/>
            <a:ext cx="3805473" cy="13019097"/>
            <a:chOff x="11874899" y="-477626"/>
            <a:chExt cx="2402648" cy="7928805"/>
          </a:xfrm>
        </p:grpSpPr>
        <p:sp>
          <p:nvSpPr>
            <p:cNvPr id="387" name="Google Shape;387;p18"/>
            <p:cNvSpPr/>
            <p:nvPr/>
          </p:nvSpPr>
          <p:spPr>
            <a:xfrm rot="6242215" flipH="1">
              <a:off x="11419669" y="2416572"/>
              <a:ext cx="2794137" cy="1243092"/>
            </a:xfrm>
            <a:custGeom>
              <a:avLst/>
              <a:gdLst/>
              <a:ahLst/>
              <a:cxnLst/>
              <a:rect l="l" t="t" r="r" b="b"/>
              <a:pathLst>
                <a:path w="13371" h="9663" extrusionOk="0">
                  <a:moveTo>
                    <a:pt x="0" y="4030"/>
                  </a:moveTo>
                  <a:lnTo>
                    <a:pt x="8847" y="1"/>
                  </a:lnTo>
                  <a:lnTo>
                    <a:pt x="13371" y="96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18"/>
            <p:cNvSpPr/>
            <p:nvPr/>
          </p:nvSpPr>
          <p:spPr>
            <a:xfrm rot="5400000">
              <a:off x="12604103" y="2719917"/>
              <a:ext cx="1306567" cy="562710"/>
            </a:xfrm>
            <a:custGeom>
              <a:avLst/>
              <a:gdLst/>
              <a:ahLst/>
              <a:cxnLst/>
              <a:rect l="l" t="t" r="r" b="b"/>
              <a:pathLst>
                <a:path w="13363" h="5755" extrusionOk="0">
                  <a:moveTo>
                    <a:pt x="0" y="5182"/>
                  </a:moveTo>
                  <a:lnTo>
                    <a:pt x="13362" y="5754"/>
                  </a:lnTo>
                  <a:lnTo>
                    <a:pt x="114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18"/>
            <p:cNvSpPr/>
            <p:nvPr/>
          </p:nvSpPr>
          <p:spPr>
            <a:xfrm rot="5400000">
              <a:off x="12997656" y="4665642"/>
              <a:ext cx="1251520" cy="1308263"/>
            </a:xfrm>
            <a:custGeom>
              <a:avLst/>
              <a:gdLst/>
              <a:ahLst/>
              <a:cxnLst/>
              <a:rect l="l" t="t" r="r" b="b"/>
              <a:pathLst>
                <a:path w="12800" h="13380" extrusionOk="0">
                  <a:moveTo>
                    <a:pt x="1" y="4480"/>
                  </a:moveTo>
                  <a:lnTo>
                    <a:pt x="6049" y="13380"/>
                  </a:lnTo>
                  <a:lnTo>
                    <a:pt x="1280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18"/>
            <p:cNvSpPr/>
            <p:nvPr/>
          </p:nvSpPr>
          <p:spPr>
            <a:xfrm rot="5400000">
              <a:off x="13084920" y="5157111"/>
              <a:ext cx="1064281" cy="1320974"/>
            </a:xfrm>
            <a:custGeom>
              <a:avLst/>
              <a:gdLst/>
              <a:ahLst/>
              <a:cxnLst/>
              <a:rect l="l" t="t" r="r" b="b"/>
              <a:pathLst>
                <a:path w="10885" h="13510" extrusionOk="0">
                  <a:moveTo>
                    <a:pt x="0" y="13380"/>
                  </a:moveTo>
                  <a:lnTo>
                    <a:pt x="10884" y="13510"/>
                  </a:lnTo>
                  <a:lnTo>
                    <a:pt x="675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18"/>
            <p:cNvSpPr/>
            <p:nvPr/>
          </p:nvSpPr>
          <p:spPr>
            <a:xfrm rot="5400000">
              <a:off x="12815934" y="-148862"/>
              <a:ext cx="1051570" cy="394043"/>
            </a:xfrm>
            <a:custGeom>
              <a:avLst/>
              <a:gdLst/>
              <a:ahLst/>
              <a:cxnLst/>
              <a:rect l="l" t="t" r="r" b="b"/>
              <a:pathLst>
                <a:path w="10755" h="4030" extrusionOk="0">
                  <a:moveTo>
                    <a:pt x="0" y="2747"/>
                  </a:moveTo>
                  <a:lnTo>
                    <a:pt x="10754" y="4030"/>
                  </a:lnTo>
                  <a:lnTo>
                    <a:pt x="30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18"/>
            <p:cNvSpPr/>
            <p:nvPr/>
          </p:nvSpPr>
          <p:spPr>
            <a:xfrm rot="5400000">
              <a:off x="12774816" y="4220863"/>
              <a:ext cx="865113" cy="1264263"/>
            </a:xfrm>
            <a:custGeom>
              <a:avLst/>
              <a:gdLst/>
              <a:ahLst/>
              <a:cxnLst/>
              <a:rect l="l" t="t" r="r" b="b"/>
              <a:pathLst>
                <a:path w="8848" h="12930" extrusionOk="0">
                  <a:moveTo>
                    <a:pt x="2799" y="0"/>
                  </a:moveTo>
                  <a:lnTo>
                    <a:pt x="8847" y="8900"/>
                  </a:lnTo>
                  <a:lnTo>
                    <a:pt x="0" y="129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18"/>
            <p:cNvSpPr/>
            <p:nvPr/>
          </p:nvSpPr>
          <p:spPr>
            <a:xfrm rot="5400000">
              <a:off x="12687552" y="3542154"/>
              <a:ext cx="1039642" cy="1264263"/>
            </a:xfrm>
            <a:custGeom>
              <a:avLst/>
              <a:gdLst/>
              <a:ahLst/>
              <a:cxnLst/>
              <a:rect l="l" t="t" r="r" b="b"/>
              <a:pathLst>
                <a:path w="10633" h="12930" extrusionOk="0">
                  <a:moveTo>
                    <a:pt x="0" y="8830"/>
                  </a:moveTo>
                  <a:lnTo>
                    <a:pt x="10633" y="0"/>
                  </a:lnTo>
                  <a:lnTo>
                    <a:pt x="7834" y="1292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18"/>
            <p:cNvSpPr/>
            <p:nvPr/>
          </p:nvSpPr>
          <p:spPr>
            <a:xfrm rot="5400000">
              <a:off x="12948131" y="2487744"/>
              <a:ext cx="1194713" cy="1138912"/>
            </a:xfrm>
            <a:custGeom>
              <a:avLst/>
              <a:gdLst/>
              <a:ahLst/>
              <a:cxnLst/>
              <a:rect l="l" t="t" r="r" b="b"/>
              <a:pathLst>
                <a:path w="12219" h="11648" extrusionOk="0">
                  <a:moveTo>
                    <a:pt x="0" y="5893"/>
                  </a:moveTo>
                  <a:lnTo>
                    <a:pt x="12218" y="11647"/>
                  </a:lnTo>
                  <a:lnTo>
                    <a:pt x="1082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18"/>
            <p:cNvSpPr/>
            <p:nvPr/>
          </p:nvSpPr>
          <p:spPr>
            <a:xfrm rot="5400000">
              <a:off x="12957468" y="3536630"/>
              <a:ext cx="1176038" cy="1138912"/>
            </a:xfrm>
            <a:custGeom>
              <a:avLst/>
              <a:gdLst/>
              <a:ahLst/>
              <a:cxnLst/>
              <a:rect l="l" t="t" r="r" b="b"/>
              <a:pathLst>
                <a:path w="12028" h="11648" extrusionOk="0">
                  <a:moveTo>
                    <a:pt x="0" y="1"/>
                  </a:moveTo>
                  <a:lnTo>
                    <a:pt x="1395" y="11647"/>
                  </a:lnTo>
                  <a:lnTo>
                    <a:pt x="12028" y="28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18"/>
            <p:cNvSpPr/>
            <p:nvPr/>
          </p:nvSpPr>
          <p:spPr>
            <a:xfrm rot="5400000">
              <a:off x="12327878" y="-368324"/>
              <a:ext cx="1051570" cy="832967"/>
            </a:xfrm>
            <a:custGeom>
              <a:avLst/>
              <a:gdLst/>
              <a:ahLst/>
              <a:cxnLst/>
              <a:rect l="l" t="t" r="r" b="b"/>
              <a:pathLst>
                <a:path w="10755" h="8519" extrusionOk="0">
                  <a:moveTo>
                    <a:pt x="0" y="0"/>
                  </a:moveTo>
                  <a:lnTo>
                    <a:pt x="10754" y="1283"/>
                  </a:lnTo>
                  <a:lnTo>
                    <a:pt x="5538" y="85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18"/>
            <p:cNvSpPr/>
            <p:nvPr/>
          </p:nvSpPr>
          <p:spPr>
            <a:xfrm rot="5400000">
              <a:off x="12395684" y="105254"/>
              <a:ext cx="790609" cy="707616"/>
            </a:xfrm>
            <a:custGeom>
              <a:avLst/>
              <a:gdLst/>
              <a:ahLst/>
              <a:cxnLst/>
              <a:rect l="l" t="t" r="r" b="b"/>
              <a:pathLst>
                <a:path w="8086" h="7237" extrusionOk="0">
                  <a:moveTo>
                    <a:pt x="1" y="7236"/>
                  </a:moveTo>
                  <a:lnTo>
                    <a:pt x="5217" y="1"/>
                  </a:lnTo>
                  <a:lnTo>
                    <a:pt x="8085" y="27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18"/>
            <p:cNvSpPr/>
            <p:nvPr/>
          </p:nvSpPr>
          <p:spPr>
            <a:xfrm rot="5400000">
              <a:off x="12086416" y="201856"/>
              <a:ext cx="927005" cy="650807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18"/>
            <p:cNvSpPr/>
            <p:nvPr/>
          </p:nvSpPr>
          <p:spPr>
            <a:xfrm rot="5400000">
              <a:off x="12067790" y="1010997"/>
              <a:ext cx="964257" cy="650807"/>
            </a:xfrm>
            <a:custGeom>
              <a:avLst/>
              <a:gdLst/>
              <a:ahLst/>
              <a:cxnLst/>
              <a:rect l="l" t="t" r="r" b="b"/>
              <a:pathLst>
                <a:path w="9862" h="6656" extrusionOk="0">
                  <a:moveTo>
                    <a:pt x="1396" y="6655"/>
                  </a:moveTo>
                  <a:lnTo>
                    <a:pt x="9862" y="3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18"/>
            <p:cNvSpPr/>
            <p:nvPr/>
          </p:nvSpPr>
          <p:spPr>
            <a:xfrm rot="5400000">
              <a:off x="13047618" y="5854397"/>
              <a:ext cx="1138883" cy="1320974"/>
            </a:xfrm>
            <a:custGeom>
              <a:avLst/>
              <a:gdLst/>
              <a:ahLst/>
              <a:cxnLst/>
              <a:rect l="l" t="t" r="r" b="b"/>
              <a:pathLst>
                <a:path w="11648" h="13510" extrusionOk="0">
                  <a:moveTo>
                    <a:pt x="1" y="0"/>
                  </a:moveTo>
                  <a:lnTo>
                    <a:pt x="4134" y="13510"/>
                  </a:lnTo>
                  <a:lnTo>
                    <a:pt x="11647" y="21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18"/>
            <p:cNvSpPr/>
            <p:nvPr/>
          </p:nvSpPr>
          <p:spPr>
            <a:xfrm rot="5400000">
              <a:off x="12909996" y="6290330"/>
              <a:ext cx="1101533" cy="1220165"/>
            </a:xfrm>
            <a:custGeom>
              <a:avLst/>
              <a:gdLst/>
              <a:ahLst/>
              <a:cxnLst/>
              <a:rect l="l" t="t" r="r" b="b"/>
              <a:pathLst>
                <a:path w="11266" h="12479" extrusionOk="0">
                  <a:moveTo>
                    <a:pt x="0" y="11396"/>
                  </a:moveTo>
                  <a:lnTo>
                    <a:pt x="11265" y="12479"/>
                  </a:lnTo>
                  <a:lnTo>
                    <a:pt x="75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18"/>
            <p:cNvSpPr/>
            <p:nvPr/>
          </p:nvSpPr>
          <p:spPr>
            <a:xfrm rot="5400000">
              <a:off x="13040428" y="-75140"/>
              <a:ext cx="753356" cy="544816"/>
            </a:xfrm>
            <a:custGeom>
              <a:avLst/>
              <a:gdLst/>
              <a:ahLst/>
              <a:cxnLst/>
              <a:rect l="l" t="t" r="r" b="b"/>
              <a:pathLst>
                <a:path w="7705" h="5572" extrusionOk="0">
                  <a:moveTo>
                    <a:pt x="1" y="1542"/>
                  </a:moveTo>
                  <a:lnTo>
                    <a:pt x="7704" y="5572"/>
                  </a:lnTo>
                  <a:lnTo>
                    <a:pt x="7193" y="0"/>
                  </a:lnTo>
                  <a:close/>
                </a:path>
              </a:pathLst>
            </a:custGeom>
            <a:solidFill>
              <a:srgbClr val="ABD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18"/>
            <p:cNvSpPr/>
            <p:nvPr/>
          </p:nvSpPr>
          <p:spPr>
            <a:xfrm rot="5400000">
              <a:off x="13117080" y="281934"/>
              <a:ext cx="330577" cy="814291"/>
            </a:xfrm>
            <a:custGeom>
              <a:avLst/>
              <a:gdLst/>
              <a:ahLst/>
              <a:cxnLst/>
              <a:rect l="l" t="t" r="r" b="b"/>
              <a:pathLst>
                <a:path w="3381" h="8328" extrusionOk="0">
                  <a:moveTo>
                    <a:pt x="512" y="5572"/>
                  </a:moveTo>
                  <a:lnTo>
                    <a:pt x="3380" y="83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18"/>
            <p:cNvSpPr/>
            <p:nvPr/>
          </p:nvSpPr>
          <p:spPr>
            <a:xfrm rot="5400000">
              <a:off x="12688388" y="710626"/>
              <a:ext cx="1419302" cy="1045633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18"/>
            <p:cNvSpPr/>
            <p:nvPr/>
          </p:nvSpPr>
          <p:spPr>
            <a:xfrm rot="5400000">
              <a:off x="12687993" y="710232"/>
              <a:ext cx="1088822" cy="1376903"/>
            </a:xfrm>
            <a:custGeom>
              <a:avLst/>
              <a:gdLst/>
              <a:ahLst/>
              <a:cxnLst/>
              <a:rect l="l" t="t" r="r" b="b"/>
              <a:pathLst>
                <a:path w="11136" h="14082" extrusionOk="0">
                  <a:moveTo>
                    <a:pt x="0" y="10693"/>
                  </a:moveTo>
                  <a:lnTo>
                    <a:pt x="9862" y="14082"/>
                  </a:lnTo>
                  <a:lnTo>
                    <a:pt x="1113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18"/>
            <p:cNvSpPr/>
            <p:nvPr/>
          </p:nvSpPr>
          <p:spPr>
            <a:xfrm rot="5400000">
              <a:off x="12967580" y="1394808"/>
              <a:ext cx="529647" cy="1376903"/>
            </a:xfrm>
            <a:custGeom>
              <a:avLst/>
              <a:gdLst/>
              <a:ahLst/>
              <a:cxnLst/>
              <a:rect l="l" t="t" r="r" b="b"/>
              <a:pathLst>
                <a:path w="5417" h="14082" extrusionOk="0">
                  <a:moveTo>
                    <a:pt x="1" y="14082"/>
                  </a:moveTo>
                  <a:lnTo>
                    <a:pt x="5416" y="9090"/>
                  </a:lnTo>
                  <a:lnTo>
                    <a:pt x="12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18"/>
            <p:cNvSpPr/>
            <p:nvPr/>
          </p:nvSpPr>
          <p:spPr>
            <a:xfrm rot="5400000">
              <a:off x="13217939" y="1757023"/>
              <a:ext cx="516936" cy="888895"/>
            </a:xfrm>
            <a:custGeom>
              <a:avLst/>
              <a:gdLst/>
              <a:ahLst/>
              <a:cxnLst/>
              <a:rect l="l" t="t" r="r" b="b"/>
              <a:pathLst>
                <a:path w="5287" h="9091" extrusionOk="0">
                  <a:moveTo>
                    <a:pt x="4142" y="9090"/>
                  </a:moveTo>
                  <a:lnTo>
                    <a:pt x="5286" y="3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08" name="Google Shape;408;p18"/>
          <p:cNvGrpSpPr/>
          <p:nvPr/>
        </p:nvGrpSpPr>
        <p:grpSpPr>
          <a:xfrm rot="10800000">
            <a:off x="-2286928" y="5034439"/>
            <a:ext cx="5228384" cy="2201303"/>
            <a:chOff x="5181079" y="-170299"/>
            <a:chExt cx="2299066" cy="967975"/>
          </a:xfrm>
        </p:grpSpPr>
        <p:sp>
          <p:nvSpPr>
            <p:cNvPr id="409" name="Google Shape;409;p18"/>
            <p:cNvSpPr/>
            <p:nvPr/>
          </p:nvSpPr>
          <p:spPr>
            <a:xfrm rot="10800000" flipH="1">
              <a:off x="5401030" y="-140973"/>
              <a:ext cx="1057754" cy="938649"/>
            </a:xfrm>
            <a:custGeom>
              <a:avLst/>
              <a:gdLst/>
              <a:ahLst/>
              <a:cxnLst/>
              <a:rect l="l" t="t" r="r" b="b"/>
              <a:pathLst>
                <a:path w="11335" h="4161" extrusionOk="0">
                  <a:moveTo>
                    <a:pt x="0" y="3580"/>
                  </a:moveTo>
                  <a:lnTo>
                    <a:pt x="11335" y="4160"/>
                  </a:lnTo>
                  <a:lnTo>
                    <a:pt x="3310" y="1"/>
                  </a:lnTo>
                  <a:close/>
                </a:path>
              </a:pathLst>
            </a:custGeom>
            <a:solidFill>
              <a:srgbClr val="B8D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18"/>
            <p:cNvSpPr/>
            <p:nvPr/>
          </p:nvSpPr>
          <p:spPr>
            <a:xfrm rot="10800000" flipH="1">
              <a:off x="5709913" y="-170299"/>
              <a:ext cx="1770233" cy="967975"/>
            </a:xfrm>
            <a:custGeom>
              <a:avLst/>
              <a:gdLst/>
              <a:ahLst/>
              <a:cxnLst/>
              <a:rect l="l" t="t" r="r" b="b"/>
              <a:pathLst>
                <a:path w="18970" h="4291" extrusionOk="0">
                  <a:moveTo>
                    <a:pt x="8025" y="4160"/>
                  </a:moveTo>
                  <a:lnTo>
                    <a:pt x="18969" y="429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3CC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18"/>
            <p:cNvSpPr/>
            <p:nvPr/>
          </p:nvSpPr>
          <p:spPr>
            <a:xfrm rot="10800000" flipH="1">
              <a:off x="5181079" y="-9909"/>
              <a:ext cx="528924" cy="807585"/>
            </a:xfrm>
            <a:custGeom>
              <a:avLst/>
              <a:gdLst/>
              <a:ahLst/>
              <a:cxnLst/>
              <a:rect l="l" t="t" r="r" b="b"/>
              <a:pathLst>
                <a:path w="5668" h="3580" extrusionOk="0">
                  <a:moveTo>
                    <a:pt x="2357" y="3580"/>
                  </a:moveTo>
                  <a:lnTo>
                    <a:pt x="5667" y="1"/>
                  </a:lnTo>
                  <a:lnTo>
                    <a:pt x="0" y="3580"/>
                  </a:lnTo>
                  <a:close/>
                </a:path>
              </a:pathLst>
            </a:custGeom>
            <a:solidFill>
              <a:srgbClr val="C4DB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09757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9"/>
          <p:cNvSpPr txBox="1">
            <a:spLocks noGrp="1"/>
          </p:cNvSpPr>
          <p:nvPr>
            <p:ph type="title"/>
          </p:nvPr>
        </p:nvSpPr>
        <p:spPr>
          <a:xfrm>
            <a:off x="2878700" y="3881867"/>
            <a:ext cx="6868000" cy="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333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333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333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333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333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333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333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333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333"/>
            </a:lvl9pPr>
          </a:lstStyle>
          <a:p>
            <a:endParaRPr/>
          </a:p>
        </p:txBody>
      </p:sp>
      <p:sp>
        <p:nvSpPr>
          <p:cNvPr id="414" name="Google Shape;414;p19"/>
          <p:cNvSpPr txBox="1">
            <a:spLocks noGrp="1"/>
          </p:cNvSpPr>
          <p:nvPr>
            <p:ph type="subTitle" idx="1"/>
          </p:nvPr>
        </p:nvSpPr>
        <p:spPr>
          <a:xfrm>
            <a:off x="2107000" y="2225700"/>
            <a:ext cx="7978000" cy="17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15" name="Google Shape;415;p19"/>
          <p:cNvGrpSpPr/>
          <p:nvPr/>
        </p:nvGrpSpPr>
        <p:grpSpPr>
          <a:xfrm rot="-1763700">
            <a:off x="972958" y="708208"/>
            <a:ext cx="976895" cy="1325997"/>
            <a:chOff x="1113584" y="120875"/>
            <a:chExt cx="993686" cy="1348790"/>
          </a:xfrm>
        </p:grpSpPr>
        <p:sp>
          <p:nvSpPr>
            <p:cNvPr id="416" name="Google Shape;416;p19"/>
            <p:cNvSpPr/>
            <p:nvPr/>
          </p:nvSpPr>
          <p:spPr>
            <a:xfrm rot="5400000">
              <a:off x="1343429" y="-108967"/>
              <a:ext cx="314154" cy="773838"/>
            </a:xfrm>
            <a:custGeom>
              <a:avLst/>
              <a:gdLst/>
              <a:ahLst/>
              <a:cxnLst/>
              <a:rect l="l" t="t" r="r" b="b"/>
              <a:pathLst>
                <a:path w="3381" h="8328" extrusionOk="0">
                  <a:moveTo>
                    <a:pt x="512" y="5572"/>
                  </a:moveTo>
                  <a:lnTo>
                    <a:pt x="3380" y="83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19"/>
            <p:cNvSpPr/>
            <p:nvPr/>
          </p:nvSpPr>
          <p:spPr>
            <a:xfrm rot="5400000">
              <a:off x="936032" y="298427"/>
              <a:ext cx="1348790" cy="993686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18" name="Google Shape;418;p19"/>
          <p:cNvGrpSpPr/>
          <p:nvPr/>
        </p:nvGrpSpPr>
        <p:grpSpPr>
          <a:xfrm rot="9036300">
            <a:off x="10242689" y="4811376"/>
            <a:ext cx="976895" cy="1325997"/>
            <a:chOff x="1113584" y="120875"/>
            <a:chExt cx="993686" cy="1348790"/>
          </a:xfrm>
        </p:grpSpPr>
        <p:sp>
          <p:nvSpPr>
            <p:cNvPr id="419" name="Google Shape;419;p19"/>
            <p:cNvSpPr/>
            <p:nvPr/>
          </p:nvSpPr>
          <p:spPr>
            <a:xfrm rot="5400000">
              <a:off x="1343429" y="-108967"/>
              <a:ext cx="314154" cy="773838"/>
            </a:xfrm>
            <a:custGeom>
              <a:avLst/>
              <a:gdLst/>
              <a:ahLst/>
              <a:cxnLst/>
              <a:rect l="l" t="t" r="r" b="b"/>
              <a:pathLst>
                <a:path w="3381" h="8328" extrusionOk="0">
                  <a:moveTo>
                    <a:pt x="512" y="5572"/>
                  </a:moveTo>
                  <a:lnTo>
                    <a:pt x="3380" y="83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19"/>
            <p:cNvSpPr/>
            <p:nvPr/>
          </p:nvSpPr>
          <p:spPr>
            <a:xfrm rot="5400000">
              <a:off x="936032" y="298427"/>
              <a:ext cx="1348790" cy="993686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899662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f section 1">
  <p:cSld name="Title of section 1">
    <p:bg>
      <p:bgPr>
        <a:solidFill>
          <a:schemeClr val="accent1"/>
        </a:solid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0"/>
          <p:cNvSpPr txBox="1">
            <a:spLocks noGrp="1"/>
          </p:cNvSpPr>
          <p:nvPr>
            <p:ph type="title"/>
          </p:nvPr>
        </p:nvSpPr>
        <p:spPr>
          <a:xfrm>
            <a:off x="2466867" y="3853600"/>
            <a:ext cx="7258400" cy="12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6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423" name="Google Shape;423;p20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3767200" y="1731513"/>
            <a:ext cx="4657600" cy="151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9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424" name="Google Shape;424;p20"/>
          <p:cNvSpPr txBox="1">
            <a:spLocks noGrp="1"/>
          </p:cNvSpPr>
          <p:nvPr>
            <p:ph type="subTitle" idx="1"/>
          </p:nvPr>
        </p:nvSpPr>
        <p:spPr>
          <a:xfrm>
            <a:off x="3522133" y="4940533"/>
            <a:ext cx="5147600" cy="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425" name="Google Shape;425;p20"/>
          <p:cNvGrpSpPr/>
          <p:nvPr/>
        </p:nvGrpSpPr>
        <p:grpSpPr>
          <a:xfrm>
            <a:off x="-728506" y="-1392942"/>
            <a:ext cx="14519329" cy="9857353"/>
            <a:chOff x="-546380" y="-1044707"/>
            <a:chExt cx="10889497" cy="7393015"/>
          </a:xfrm>
        </p:grpSpPr>
        <p:sp>
          <p:nvSpPr>
            <p:cNvPr id="426" name="Google Shape;426;p20"/>
            <p:cNvSpPr/>
            <p:nvPr/>
          </p:nvSpPr>
          <p:spPr>
            <a:xfrm rot="-5400000" flipH="1">
              <a:off x="1108456" y="-613589"/>
              <a:ext cx="1989853" cy="1458902"/>
            </a:xfrm>
            <a:custGeom>
              <a:avLst/>
              <a:gdLst/>
              <a:ahLst/>
              <a:cxnLst/>
              <a:rect l="l" t="t" r="r" b="b"/>
              <a:pathLst>
                <a:path w="14516" h="5053" extrusionOk="0">
                  <a:moveTo>
                    <a:pt x="1" y="5052"/>
                  </a:moveTo>
                  <a:lnTo>
                    <a:pt x="12990" y="0"/>
                  </a:lnTo>
                  <a:lnTo>
                    <a:pt x="14515" y="26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20"/>
            <p:cNvSpPr/>
            <p:nvPr/>
          </p:nvSpPr>
          <p:spPr>
            <a:xfrm rot="4738008">
              <a:off x="7624339" y="-1114176"/>
              <a:ext cx="1421097" cy="1896782"/>
            </a:xfrm>
            <a:custGeom>
              <a:avLst/>
              <a:gdLst/>
              <a:ahLst/>
              <a:cxnLst/>
              <a:rect l="l" t="t" r="r" b="b"/>
              <a:pathLst>
                <a:path w="5850" h="7808" extrusionOk="0">
                  <a:moveTo>
                    <a:pt x="1" y="0"/>
                  </a:moveTo>
                  <a:lnTo>
                    <a:pt x="1456" y="7808"/>
                  </a:lnTo>
                  <a:lnTo>
                    <a:pt x="5850" y="7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20"/>
            <p:cNvSpPr/>
            <p:nvPr/>
          </p:nvSpPr>
          <p:spPr>
            <a:xfrm rot="6844482">
              <a:off x="8238168" y="664912"/>
              <a:ext cx="1915687" cy="977885"/>
            </a:xfrm>
            <a:custGeom>
              <a:avLst/>
              <a:gdLst/>
              <a:ahLst/>
              <a:cxnLst/>
              <a:rect l="l" t="t" r="r" b="b"/>
              <a:pathLst>
                <a:path w="16552" h="8449" extrusionOk="0">
                  <a:moveTo>
                    <a:pt x="0" y="8449"/>
                  </a:moveTo>
                  <a:lnTo>
                    <a:pt x="16551" y="7998"/>
                  </a:lnTo>
                  <a:lnTo>
                    <a:pt x="109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20"/>
            <p:cNvSpPr/>
            <p:nvPr/>
          </p:nvSpPr>
          <p:spPr>
            <a:xfrm rot="-5715920" flipH="1">
              <a:off x="635749" y="596635"/>
              <a:ext cx="653435" cy="836499"/>
            </a:xfrm>
            <a:custGeom>
              <a:avLst/>
              <a:gdLst/>
              <a:ahLst/>
              <a:cxnLst/>
              <a:rect l="l" t="t" r="r" b="b"/>
              <a:pathLst>
                <a:path w="5348" h="6846" extrusionOk="0">
                  <a:moveTo>
                    <a:pt x="1" y="0"/>
                  </a:moveTo>
                  <a:lnTo>
                    <a:pt x="2228" y="6846"/>
                  </a:lnTo>
                  <a:lnTo>
                    <a:pt x="5347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20"/>
            <p:cNvSpPr/>
            <p:nvPr/>
          </p:nvSpPr>
          <p:spPr>
            <a:xfrm rot="-5715920" flipH="1">
              <a:off x="-496211" y="876219"/>
              <a:ext cx="1252621" cy="1032489"/>
            </a:xfrm>
            <a:custGeom>
              <a:avLst/>
              <a:gdLst/>
              <a:ahLst/>
              <a:cxnLst/>
              <a:rect l="l" t="t" r="r" b="b"/>
              <a:pathLst>
                <a:path w="10252" h="8450" extrusionOk="0">
                  <a:moveTo>
                    <a:pt x="1" y="7869"/>
                  </a:moveTo>
                  <a:lnTo>
                    <a:pt x="10252" y="1"/>
                  </a:lnTo>
                  <a:lnTo>
                    <a:pt x="5347" y="84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20"/>
            <p:cNvSpPr/>
            <p:nvPr/>
          </p:nvSpPr>
          <p:spPr>
            <a:xfrm rot="-9420525" flipH="1">
              <a:off x="2592716" y="-222695"/>
              <a:ext cx="603695" cy="990916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20"/>
            <p:cNvSpPr/>
            <p:nvPr/>
          </p:nvSpPr>
          <p:spPr>
            <a:xfrm rot="-5715920" flipH="1">
              <a:off x="866513" y="-932928"/>
              <a:ext cx="1586181" cy="2064734"/>
            </a:xfrm>
            <a:custGeom>
              <a:avLst/>
              <a:gdLst/>
              <a:ahLst/>
              <a:cxnLst/>
              <a:rect l="l" t="t" r="r" b="b"/>
              <a:pathLst>
                <a:path w="12982" h="16898" extrusionOk="0">
                  <a:moveTo>
                    <a:pt x="2609" y="16898"/>
                  </a:moveTo>
                  <a:lnTo>
                    <a:pt x="12982" y="5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20"/>
            <p:cNvSpPr/>
            <p:nvPr/>
          </p:nvSpPr>
          <p:spPr>
            <a:xfrm rot="-5715920" flipH="1">
              <a:off x="91581" y="-247397"/>
              <a:ext cx="1586181" cy="836499"/>
            </a:xfrm>
            <a:custGeom>
              <a:avLst/>
              <a:gdLst/>
              <a:ahLst/>
              <a:cxnLst/>
              <a:rect l="l" t="t" r="r" b="b"/>
              <a:pathLst>
                <a:path w="12982" h="6846" extrusionOk="0">
                  <a:moveTo>
                    <a:pt x="10755" y="0"/>
                  </a:moveTo>
                  <a:lnTo>
                    <a:pt x="12982" y="6846"/>
                  </a:lnTo>
                  <a:lnTo>
                    <a:pt x="1" y="1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20"/>
            <p:cNvSpPr/>
            <p:nvPr/>
          </p:nvSpPr>
          <p:spPr>
            <a:xfrm rot="69727">
              <a:off x="-446698" y="4032680"/>
              <a:ext cx="1338139" cy="1255030"/>
            </a:xfrm>
            <a:custGeom>
              <a:avLst/>
              <a:gdLst/>
              <a:ahLst/>
              <a:cxnLst/>
              <a:rect l="l" t="t" r="r" b="b"/>
              <a:pathLst>
                <a:path w="9481" h="8892" extrusionOk="0">
                  <a:moveTo>
                    <a:pt x="3631" y="8891"/>
                  </a:moveTo>
                  <a:lnTo>
                    <a:pt x="9481" y="21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20"/>
            <p:cNvSpPr/>
            <p:nvPr/>
          </p:nvSpPr>
          <p:spPr>
            <a:xfrm rot="69727">
              <a:off x="900290" y="3904322"/>
              <a:ext cx="1195024" cy="650804"/>
            </a:xfrm>
            <a:custGeom>
              <a:avLst/>
              <a:gdLst/>
              <a:ahLst/>
              <a:cxnLst/>
              <a:rect l="l" t="t" r="r" b="b"/>
              <a:pathLst>
                <a:path w="8467" h="4611" extrusionOk="0">
                  <a:moveTo>
                    <a:pt x="1" y="3267"/>
                  </a:moveTo>
                  <a:lnTo>
                    <a:pt x="8467" y="1"/>
                  </a:lnTo>
                  <a:lnTo>
                    <a:pt x="4073" y="46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20"/>
            <p:cNvSpPr/>
            <p:nvPr/>
          </p:nvSpPr>
          <p:spPr>
            <a:xfrm rot="69727">
              <a:off x="-423603" y="3009617"/>
              <a:ext cx="1141250" cy="1021441"/>
            </a:xfrm>
            <a:custGeom>
              <a:avLst/>
              <a:gdLst/>
              <a:ahLst/>
              <a:cxnLst/>
              <a:rect l="l" t="t" r="r" b="b"/>
              <a:pathLst>
                <a:path w="8086" h="7237" extrusionOk="0">
                  <a:moveTo>
                    <a:pt x="1" y="7236"/>
                  </a:moveTo>
                  <a:lnTo>
                    <a:pt x="5217" y="1"/>
                  </a:lnTo>
                  <a:lnTo>
                    <a:pt x="8085" y="2756"/>
                  </a:lnTo>
                  <a:close/>
                </a:path>
              </a:pathLst>
            </a:custGeom>
            <a:solidFill>
              <a:srgbClr val="97C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7" name="Google Shape;437;p20"/>
            <p:cNvSpPr/>
            <p:nvPr/>
          </p:nvSpPr>
          <p:spPr>
            <a:xfrm rot="69727">
              <a:off x="-430678" y="3400528"/>
              <a:ext cx="1338139" cy="939438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20"/>
            <p:cNvSpPr/>
            <p:nvPr/>
          </p:nvSpPr>
          <p:spPr>
            <a:xfrm rot="69727">
              <a:off x="710189" y="3424208"/>
              <a:ext cx="1391913" cy="939438"/>
            </a:xfrm>
            <a:custGeom>
              <a:avLst/>
              <a:gdLst/>
              <a:ahLst/>
              <a:cxnLst/>
              <a:rect l="l" t="t" r="r" b="b"/>
              <a:pathLst>
                <a:path w="9862" h="6656" extrusionOk="0">
                  <a:moveTo>
                    <a:pt x="1396" y="6655"/>
                  </a:moveTo>
                  <a:lnTo>
                    <a:pt x="9862" y="3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20"/>
            <p:cNvSpPr/>
            <p:nvPr/>
          </p:nvSpPr>
          <p:spPr>
            <a:xfrm rot="69727">
              <a:off x="62583" y="4347838"/>
              <a:ext cx="1122902" cy="948048"/>
            </a:xfrm>
            <a:custGeom>
              <a:avLst/>
              <a:gdLst/>
              <a:ahLst/>
              <a:cxnLst/>
              <a:rect l="l" t="t" r="r" b="b"/>
              <a:pathLst>
                <a:path w="7956" h="6717" extrusionOk="0">
                  <a:moveTo>
                    <a:pt x="0" y="6716"/>
                  </a:moveTo>
                  <a:lnTo>
                    <a:pt x="5850" y="0"/>
                  </a:lnTo>
                  <a:lnTo>
                    <a:pt x="7955" y="43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20"/>
            <p:cNvSpPr/>
            <p:nvPr/>
          </p:nvSpPr>
          <p:spPr>
            <a:xfrm rot="69727">
              <a:off x="56197" y="4977949"/>
              <a:ext cx="2721302" cy="334082"/>
            </a:xfrm>
            <a:custGeom>
              <a:avLst/>
              <a:gdLst/>
              <a:ahLst/>
              <a:cxnLst/>
              <a:rect l="l" t="t" r="r" b="b"/>
              <a:pathLst>
                <a:path w="19281" h="2367" extrusionOk="0">
                  <a:moveTo>
                    <a:pt x="0" y="2366"/>
                  </a:moveTo>
                  <a:lnTo>
                    <a:pt x="19281" y="1474"/>
                  </a:lnTo>
                  <a:lnTo>
                    <a:pt x="79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20"/>
            <p:cNvSpPr/>
            <p:nvPr/>
          </p:nvSpPr>
          <p:spPr>
            <a:xfrm rot="69727">
              <a:off x="891377" y="4359053"/>
              <a:ext cx="575000" cy="614107"/>
            </a:xfrm>
            <a:custGeom>
              <a:avLst/>
              <a:gdLst/>
              <a:ahLst/>
              <a:cxnLst/>
              <a:rect l="l" t="t" r="r" b="b"/>
              <a:pathLst>
                <a:path w="4074" h="4351" extrusionOk="0">
                  <a:moveTo>
                    <a:pt x="1" y="0"/>
                  </a:moveTo>
                  <a:lnTo>
                    <a:pt x="4073" y="1344"/>
                  </a:lnTo>
                  <a:lnTo>
                    <a:pt x="2106" y="4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20"/>
            <p:cNvSpPr/>
            <p:nvPr/>
          </p:nvSpPr>
          <p:spPr>
            <a:xfrm rot="69727">
              <a:off x="1184420" y="4564970"/>
              <a:ext cx="1598541" cy="632455"/>
            </a:xfrm>
            <a:custGeom>
              <a:avLst/>
              <a:gdLst/>
              <a:ahLst/>
              <a:cxnLst/>
              <a:rect l="l" t="t" r="r" b="b"/>
              <a:pathLst>
                <a:path w="11326" h="4481" extrusionOk="0">
                  <a:moveTo>
                    <a:pt x="1967" y="1"/>
                  </a:moveTo>
                  <a:lnTo>
                    <a:pt x="11326" y="4481"/>
                  </a:lnTo>
                  <a:lnTo>
                    <a:pt x="0" y="30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20"/>
            <p:cNvSpPr/>
            <p:nvPr/>
          </p:nvSpPr>
          <p:spPr>
            <a:xfrm rot="-5715920" flipH="1">
              <a:off x="11554" y="-612848"/>
              <a:ext cx="528442" cy="617416"/>
            </a:xfrm>
            <a:custGeom>
              <a:avLst/>
              <a:gdLst/>
              <a:ahLst/>
              <a:cxnLst/>
              <a:rect l="l" t="t" r="r" b="b"/>
              <a:pathLst>
                <a:path w="4325" h="5053" extrusionOk="0">
                  <a:moveTo>
                    <a:pt x="1" y="5052"/>
                  </a:moveTo>
                  <a:lnTo>
                    <a:pt x="1396" y="0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rgbClr val="98C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20"/>
            <p:cNvSpPr/>
            <p:nvPr/>
          </p:nvSpPr>
          <p:spPr>
            <a:xfrm rot="-5715920" flipH="1">
              <a:off x="-345216" y="-221687"/>
              <a:ext cx="1314079" cy="617416"/>
            </a:xfrm>
            <a:custGeom>
              <a:avLst/>
              <a:gdLst/>
              <a:ahLst/>
              <a:cxnLst/>
              <a:rect l="l" t="t" r="r" b="b"/>
              <a:pathLst>
                <a:path w="10755" h="5053" extrusionOk="0">
                  <a:moveTo>
                    <a:pt x="1" y="5052"/>
                  </a:moveTo>
                  <a:lnTo>
                    <a:pt x="10755" y="3709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20"/>
            <p:cNvSpPr/>
            <p:nvPr/>
          </p:nvSpPr>
          <p:spPr>
            <a:xfrm rot="-5715920" flipH="1">
              <a:off x="-1381307" y="592993"/>
              <a:ext cx="2396010" cy="508424"/>
            </a:xfrm>
            <a:custGeom>
              <a:avLst/>
              <a:gdLst/>
              <a:ahLst/>
              <a:cxnLst/>
              <a:rect l="l" t="t" r="r" b="b"/>
              <a:pathLst>
                <a:path w="19610" h="4161" extrusionOk="0">
                  <a:moveTo>
                    <a:pt x="0" y="4160"/>
                  </a:moveTo>
                  <a:lnTo>
                    <a:pt x="19610" y="1"/>
                  </a:lnTo>
                  <a:lnTo>
                    <a:pt x="2929" y="41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20"/>
            <p:cNvSpPr/>
            <p:nvPr/>
          </p:nvSpPr>
          <p:spPr>
            <a:xfrm rot="-5715920" flipH="1">
              <a:off x="-960371" y="523730"/>
              <a:ext cx="2038258" cy="961620"/>
            </a:xfrm>
            <a:custGeom>
              <a:avLst/>
              <a:gdLst/>
              <a:ahLst/>
              <a:cxnLst/>
              <a:rect l="l" t="t" r="r" b="b"/>
              <a:pathLst>
                <a:path w="16682" h="7870" extrusionOk="0">
                  <a:moveTo>
                    <a:pt x="6431" y="7869"/>
                  </a:moveTo>
                  <a:lnTo>
                    <a:pt x="16682" y="1"/>
                  </a:lnTo>
                  <a:lnTo>
                    <a:pt x="1" y="41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20"/>
            <p:cNvSpPr/>
            <p:nvPr/>
          </p:nvSpPr>
          <p:spPr>
            <a:xfrm rot="6844482">
              <a:off x="8070501" y="-241396"/>
              <a:ext cx="861550" cy="1015154"/>
            </a:xfrm>
            <a:custGeom>
              <a:avLst/>
              <a:gdLst/>
              <a:ahLst/>
              <a:cxnLst/>
              <a:rect l="l" t="t" r="r" b="b"/>
              <a:pathLst>
                <a:path w="7444" h="8771" extrusionOk="0">
                  <a:moveTo>
                    <a:pt x="0" y="1"/>
                  </a:moveTo>
                  <a:lnTo>
                    <a:pt x="1595" y="8068"/>
                  </a:lnTo>
                  <a:lnTo>
                    <a:pt x="7444" y="87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20"/>
            <p:cNvSpPr/>
            <p:nvPr/>
          </p:nvSpPr>
          <p:spPr>
            <a:xfrm rot="6844482">
              <a:off x="7352203" y="224407"/>
              <a:ext cx="1915687" cy="1067237"/>
            </a:xfrm>
            <a:custGeom>
              <a:avLst/>
              <a:gdLst/>
              <a:ahLst/>
              <a:cxnLst/>
              <a:rect l="l" t="t" r="r" b="b"/>
              <a:pathLst>
                <a:path w="16552" h="9221" extrusionOk="0">
                  <a:moveTo>
                    <a:pt x="0" y="451"/>
                  </a:moveTo>
                  <a:lnTo>
                    <a:pt x="16551" y="0"/>
                  </a:lnTo>
                  <a:lnTo>
                    <a:pt x="7444" y="9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20"/>
            <p:cNvSpPr/>
            <p:nvPr/>
          </p:nvSpPr>
          <p:spPr>
            <a:xfrm rot="6844482">
              <a:off x="7323427" y="-459623"/>
              <a:ext cx="677064" cy="903696"/>
            </a:xfrm>
            <a:custGeom>
              <a:avLst/>
              <a:gdLst/>
              <a:ahLst/>
              <a:cxnLst/>
              <a:rect l="l" t="t" r="r" b="b"/>
              <a:pathLst>
                <a:path w="5850" h="7808" extrusionOk="0">
                  <a:moveTo>
                    <a:pt x="1" y="0"/>
                  </a:moveTo>
                  <a:lnTo>
                    <a:pt x="1456" y="7808"/>
                  </a:lnTo>
                  <a:lnTo>
                    <a:pt x="5850" y="7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20"/>
            <p:cNvSpPr/>
            <p:nvPr/>
          </p:nvSpPr>
          <p:spPr>
            <a:xfrm rot="6844482">
              <a:off x="7546365" y="523811"/>
              <a:ext cx="1054253" cy="1200569"/>
            </a:xfrm>
            <a:custGeom>
              <a:avLst/>
              <a:gdLst/>
              <a:ahLst/>
              <a:cxnLst/>
              <a:rect l="l" t="t" r="r" b="b"/>
              <a:pathLst>
                <a:path w="9109" h="10373" extrusionOk="0">
                  <a:moveTo>
                    <a:pt x="8536" y="10373"/>
                  </a:moveTo>
                  <a:lnTo>
                    <a:pt x="9108" y="0"/>
                  </a:lnTo>
                  <a:lnTo>
                    <a:pt x="1" y="92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20"/>
            <p:cNvSpPr/>
            <p:nvPr/>
          </p:nvSpPr>
          <p:spPr>
            <a:xfrm rot="-3894397">
              <a:off x="2977605" y="3810287"/>
              <a:ext cx="655067" cy="2323324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20"/>
            <p:cNvSpPr/>
            <p:nvPr/>
          </p:nvSpPr>
          <p:spPr>
            <a:xfrm rot="-8451730" flipH="1">
              <a:off x="8826161" y="2808408"/>
              <a:ext cx="537162" cy="881723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3" name="Google Shape;453;p20"/>
            <p:cNvGrpSpPr/>
            <p:nvPr/>
          </p:nvGrpSpPr>
          <p:grpSpPr>
            <a:xfrm>
              <a:off x="6371677" y="2549551"/>
              <a:ext cx="3971440" cy="3798758"/>
              <a:chOff x="5896822" y="2480851"/>
              <a:chExt cx="4282338" cy="4096137"/>
            </a:xfrm>
          </p:grpSpPr>
          <p:sp>
            <p:nvSpPr>
              <p:cNvPr id="454" name="Google Shape;454;p20"/>
              <p:cNvSpPr/>
              <p:nvPr/>
            </p:nvSpPr>
            <p:spPr>
              <a:xfrm rot="-4055609" flipH="1">
                <a:off x="7767601" y="3156231"/>
                <a:ext cx="2476557" cy="1517088"/>
              </a:xfrm>
              <a:custGeom>
                <a:avLst/>
                <a:gdLst/>
                <a:ahLst/>
                <a:cxnLst/>
                <a:rect l="l" t="t" r="r" b="b"/>
                <a:pathLst>
                  <a:path w="22791" h="13961" extrusionOk="0">
                    <a:moveTo>
                      <a:pt x="1" y="13510"/>
                    </a:moveTo>
                    <a:lnTo>
                      <a:pt x="22791" y="13960"/>
                    </a:lnTo>
                    <a:lnTo>
                      <a:pt x="1381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20"/>
              <p:cNvSpPr/>
              <p:nvPr/>
            </p:nvSpPr>
            <p:spPr>
              <a:xfrm rot="-4055609" flipH="1">
                <a:off x="6138556" y="4578334"/>
                <a:ext cx="1390897" cy="1453953"/>
              </a:xfrm>
              <a:custGeom>
                <a:avLst/>
                <a:gdLst/>
                <a:ahLst/>
                <a:cxnLst/>
                <a:rect l="l" t="t" r="r" b="b"/>
                <a:pathLst>
                  <a:path w="12800" h="13380" extrusionOk="0">
                    <a:moveTo>
                      <a:pt x="1" y="4480"/>
                    </a:moveTo>
                    <a:lnTo>
                      <a:pt x="6049" y="13380"/>
                    </a:lnTo>
                    <a:lnTo>
                      <a:pt x="1280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6" name="Google Shape;456;p20"/>
              <p:cNvSpPr/>
              <p:nvPr/>
            </p:nvSpPr>
            <p:spPr>
              <a:xfrm rot="-4055609" flipH="1">
                <a:off x="6978469" y="4299432"/>
                <a:ext cx="961458" cy="1405053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12930" extrusionOk="0">
                    <a:moveTo>
                      <a:pt x="2799" y="0"/>
                    </a:moveTo>
                    <a:lnTo>
                      <a:pt x="8847" y="8900"/>
                    </a:lnTo>
                    <a:lnTo>
                      <a:pt x="0" y="1292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7" name="Google Shape;457;p20"/>
              <p:cNvSpPr/>
              <p:nvPr/>
            </p:nvSpPr>
            <p:spPr>
              <a:xfrm rot="-4055609" flipH="1">
                <a:off x="8232041" y="3850037"/>
                <a:ext cx="975584" cy="1517088"/>
              </a:xfrm>
              <a:custGeom>
                <a:avLst/>
                <a:gdLst/>
                <a:ahLst/>
                <a:cxnLst/>
                <a:rect l="l" t="t" r="r" b="b"/>
                <a:pathLst>
                  <a:path w="8978" h="13961" extrusionOk="0">
                    <a:moveTo>
                      <a:pt x="0" y="0"/>
                    </a:moveTo>
                    <a:lnTo>
                      <a:pt x="8978" y="13960"/>
                    </a:lnTo>
                    <a:lnTo>
                      <a:pt x="7834" y="409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8" name="Google Shape;458;p20"/>
              <p:cNvSpPr/>
              <p:nvPr/>
            </p:nvSpPr>
            <p:spPr>
              <a:xfrm rot="-4055609" flipH="1">
                <a:off x="7168993" y="3602100"/>
                <a:ext cx="1155423" cy="1405053"/>
              </a:xfrm>
              <a:custGeom>
                <a:avLst/>
                <a:gdLst/>
                <a:ahLst/>
                <a:cxnLst/>
                <a:rect l="l" t="t" r="r" b="b"/>
                <a:pathLst>
                  <a:path w="10633" h="12930" extrusionOk="0">
                    <a:moveTo>
                      <a:pt x="0" y="8830"/>
                    </a:moveTo>
                    <a:lnTo>
                      <a:pt x="10633" y="0"/>
                    </a:lnTo>
                    <a:lnTo>
                      <a:pt x="7834" y="1292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20"/>
              <p:cNvSpPr/>
              <p:nvPr/>
            </p:nvSpPr>
            <p:spPr>
              <a:xfrm rot="-4055609" flipH="1">
                <a:off x="7783798" y="5165288"/>
                <a:ext cx="1452944" cy="1071665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9862" extrusionOk="0">
                    <a:moveTo>
                      <a:pt x="0" y="0"/>
                    </a:moveTo>
                    <a:lnTo>
                      <a:pt x="1144" y="9861"/>
                    </a:lnTo>
                    <a:lnTo>
                      <a:pt x="13371" y="563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20"/>
              <p:cNvSpPr/>
              <p:nvPr/>
            </p:nvSpPr>
            <p:spPr>
              <a:xfrm rot="-4055609" flipH="1">
                <a:off x="7368946" y="5005059"/>
                <a:ext cx="1452944" cy="1050041"/>
              </a:xfrm>
              <a:custGeom>
                <a:avLst/>
                <a:gdLst/>
                <a:ahLst/>
                <a:cxnLst/>
                <a:rect l="l" t="t" r="r" b="b"/>
                <a:pathLst>
                  <a:path w="13371" h="9663" extrusionOk="0">
                    <a:moveTo>
                      <a:pt x="0" y="4030"/>
                    </a:moveTo>
                    <a:lnTo>
                      <a:pt x="8847" y="1"/>
                    </a:lnTo>
                    <a:lnTo>
                      <a:pt x="13371" y="96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61" name="Google Shape;461;p20"/>
            <p:cNvSpPr/>
            <p:nvPr/>
          </p:nvSpPr>
          <p:spPr>
            <a:xfrm rot="7173607" flipH="1">
              <a:off x="6984487" y="-472596"/>
              <a:ext cx="537132" cy="881706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3712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"/>
          <p:cNvSpPr txBox="1">
            <a:spLocks noGrp="1"/>
          </p:cNvSpPr>
          <p:nvPr>
            <p:ph type="title"/>
          </p:nvPr>
        </p:nvSpPr>
        <p:spPr>
          <a:xfrm>
            <a:off x="2466867" y="3853600"/>
            <a:ext cx="7258400" cy="12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6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200"/>
              <a:buNone/>
              <a:defRPr sz="56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3"/>
          <p:cNvSpPr txBox="1">
            <a:spLocks noGrp="1"/>
          </p:cNvSpPr>
          <p:nvPr>
            <p:ph type="title" idx="2" hasCustomPrompt="1"/>
          </p:nvPr>
        </p:nvSpPr>
        <p:spPr>
          <a:xfrm flipH="1">
            <a:off x="3767200" y="1731513"/>
            <a:ext cx="4657600" cy="1519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96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Font typeface="Fira Sans Extra Condensed Medium"/>
              <a:buNone/>
              <a:defRPr sz="4800">
                <a:solidFill>
                  <a:schemeClr val="accent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3"/>
          <p:cNvSpPr txBox="1">
            <a:spLocks noGrp="1"/>
          </p:cNvSpPr>
          <p:nvPr>
            <p:ph type="subTitle" idx="1"/>
          </p:nvPr>
        </p:nvSpPr>
        <p:spPr>
          <a:xfrm>
            <a:off x="3522133" y="4940533"/>
            <a:ext cx="5147600" cy="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None/>
              <a:defRPr sz="2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66" name="Google Shape;66;p3"/>
          <p:cNvGrpSpPr/>
          <p:nvPr/>
        </p:nvGrpSpPr>
        <p:grpSpPr>
          <a:xfrm>
            <a:off x="-2092247" y="-1662722"/>
            <a:ext cx="15856889" cy="10581785"/>
            <a:chOff x="-1569186" y="-1247042"/>
            <a:chExt cx="11892667" cy="7936339"/>
          </a:xfrm>
        </p:grpSpPr>
        <p:sp>
          <p:nvSpPr>
            <p:cNvPr id="67" name="Google Shape;67;p3"/>
            <p:cNvSpPr/>
            <p:nvPr/>
          </p:nvSpPr>
          <p:spPr>
            <a:xfrm rot="5400000">
              <a:off x="6006870" y="-411930"/>
              <a:ext cx="1989853" cy="1458902"/>
            </a:xfrm>
            <a:custGeom>
              <a:avLst/>
              <a:gdLst/>
              <a:ahLst/>
              <a:cxnLst/>
              <a:rect l="l" t="t" r="r" b="b"/>
              <a:pathLst>
                <a:path w="14516" h="5053" extrusionOk="0">
                  <a:moveTo>
                    <a:pt x="1" y="5052"/>
                  </a:moveTo>
                  <a:lnTo>
                    <a:pt x="12990" y="0"/>
                  </a:lnTo>
                  <a:lnTo>
                    <a:pt x="14515" y="268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3"/>
            <p:cNvSpPr/>
            <p:nvPr/>
          </p:nvSpPr>
          <p:spPr>
            <a:xfrm rot="-3627305">
              <a:off x="-1603204" y="-364161"/>
              <a:ext cx="3003917" cy="1672050"/>
            </a:xfrm>
            <a:custGeom>
              <a:avLst/>
              <a:gdLst/>
              <a:ahLst/>
              <a:cxnLst/>
              <a:rect l="l" t="t" r="r" b="b"/>
              <a:pathLst>
                <a:path w="14516" h="5053" extrusionOk="0">
                  <a:moveTo>
                    <a:pt x="1" y="5052"/>
                  </a:moveTo>
                  <a:lnTo>
                    <a:pt x="12990" y="0"/>
                  </a:lnTo>
                  <a:lnTo>
                    <a:pt x="14515" y="268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3"/>
            <p:cNvSpPr/>
            <p:nvPr/>
          </p:nvSpPr>
          <p:spPr>
            <a:xfrm rot="5784893">
              <a:off x="7908235" y="2729737"/>
              <a:ext cx="1597105" cy="2131715"/>
            </a:xfrm>
            <a:custGeom>
              <a:avLst/>
              <a:gdLst/>
              <a:ahLst/>
              <a:cxnLst/>
              <a:rect l="l" t="t" r="r" b="b"/>
              <a:pathLst>
                <a:path w="5850" h="7808" extrusionOk="0">
                  <a:moveTo>
                    <a:pt x="1" y="0"/>
                  </a:moveTo>
                  <a:lnTo>
                    <a:pt x="1456" y="7808"/>
                  </a:lnTo>
                  <a:lnTo>
                    <a:pt x="5850" y="7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3"/>
            <p:cNvSpPr/>
            <p:nvPr/>
          </p:nvSpPr>
          <p:spPr>
            <a:xfrm rot="4055609">
              <a:off x="-920303" y="3156231"/>
              <a:ext cx="2476557" cy="1517088"/>
            </a:xfrm>
            <a:custGeom>
              <a:avLst/>
              <a:gdLst/>
              <a:ahLst/>
              <a:cxnLst/>
              <a:rect l="l" t="t" r="r" b="b"/>
              <a:pathLst>
                <a:path w="22791" h="13961" extrusionOk="0">
                  <a:moveTo>
                    <a:pt x="1" y="13510"/>
                  </a:moveTo>
                  <a:lnTo>
                    <a:pt x="22791" y="13960"/>
                  </a:lnTo>
                  <a:lnTo>
                    <a:pt x="138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3"/>
            <p:cNvSpPr/>
            <p:nvPr/>
          </p:nvSpPr>
          <p:spPr>
            <a:xfrm rot="4055609">
              <a:off x="1794402" y="4578334"/>
              <a:ext cx="1390897" cy="1453953"/>
            </a:xfrm>
            <a:custGeom>
              <a:avLst/>
              <a:gdLst/>
              <a:ahLst/>
              <a:cxnLst/>
              <a:rect l="l" t="t" r="r" b="b"/>
              <a:pathLst>
                <a:path w="12800" h="13380" extrusionOk="0">
                  <a:moveTo>
                    <a:pt x="1" y="4480"/>
                  </a:moveTo>
                  <a:lnTo>
                    <a:pt x="6049" y="13380"/>
                  </a:lnTo>
                  <a:lnTo>
                    <a:pt x="128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3"/>
            <p:cNvSpPr/>
            <p:nvPr/>
          </p:nvSpPr>
          <p:spPr>
            <a:xfrm rot="7891307">
              <a:off x="8121998" y="4969569"/>
              <a:ext cx="2152943" cy="1099004"/>
            </a:xfrm>
            <a:custGeom>
              <a:avLst/>
              <a:gdLst/>
              <a:ahLst/>
              <a:cxnLst/>
              <a:rect l="l" t="t" r="r" b="b"/>
              <a:pathLst>
                <a:path w="16552" h="8449" extrusionOk="0">
                  <a:moveTo>
                    <a:pt x="0" y="8449"/>
                  </a:moveTo>
                  <a:lnTo>
                    <a:pt x="16551" y="7998"/>
                  </a:lnTo>
                  <a:lnTo>
                    <a:pt x="1094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3"/>
            <p:cNvSpPr/>
            <p:nvPr/>
          </p:nvSpPr>
          <p:spPr>
            <a:xfrm rot="5715920">
              <a:off x="7815995" y="798294"/>
              <a:ext cx="653435" cy="836499"/>
            </a:xfrm>
            <a:custGeom>
              <a:avLst/>
              <a:gdLst/>
              <a:ahLst/>
              <a:cxnLst/>
              <a:rect l="l" t="t" r="r" b="b"/>
              <a:pathLst>
                <a:path w="5348" h="6846" extrusionOk="0">
                  <a:moveTo>
                    <a:pt x="1" y="0"/>
                  </a:moveTo>
                  <a:lnTo>
                    <a:pt x="2228" y="6846"/>
                  </a:lnTo>
                  <a:lnTo>
                    <a:pt x="5347" y="58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3"/>
            <p:cNvSpPr/>
            <p:nvPr/>
          </p:nvSpPr>
          <p:spPr>
            <a:xfrm rot="5715920">
              <a:off x="8348769" y="1077878"/>
              <a:ext cx="1252621" cy="1032489"/>
            </a:xfrm>
            <a:custGeom>
              <a:avLst/>
              <a:gdLst/>
              <a:ahLst/>
              <a:cxnLst/>
              <a:rect l="l" t="t" r="r" b="b"/>
              <a:pathLst>
                <a:path w="10252" h="8450" extrusionOk="0">
                  <a:moveTo>
                    <a:pt x="1" y="7869"/>
                  </a:moveTo>
                  <a:lnTo>
                    <a:pt x="10252" y="1"/>
                  </a:lnTo>
                  <a:lnTo>
                    <a:pt x="5347" y="84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3"/>
            <p:cNvSpPr/>
            <p:nvPr/>
          </p:nvSpPr>
          <p:spPr>
            <a:xfrm rot="9420525">
              <a:off x="5923893" y="-597936"/>
              <a:ext cx="603695" cy="990916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rgbClr val="AACE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3"/>
            <p:cNvSpPr/>
            <p:nvPr/>
          </p:nvSpPr>
          <p:spPr>
            <a:xfrm rot="4055609">
              <a:off x="1383928" y="4299432"/>
              <a:ext cx="961458" cy="1405053"/>
            </a:xfrm>
            <a:custGeom>
              <a:avLst/>
              <a:gdLst/>
              <a:ahLst/>
              <a:cxnLst/>
              <a:rect l="l" t="t" r="r" b="b"/>
              <a:pathLst>
                <a:path w="8848" h="12930" extrusionOk="0">
                  <a:moveTo>
                    <a:pt x="2799" y="0"/>
                  </a:moveTo>
                  <a:lnTo>
                    <a:pt x="8847" y="8900"/>
                  </a:lnTo>
                  <a:lnTo>
                    <a:pt x="0" y="129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3"/>
            <p:cNvSpPr/>
            <p:nvPr/>
          </p:nvSpPr>
          <p:spPr>
            <a:xfrm rot="4055609">
              <a:off x="116231" y="3850037"/>
              <a:ext cx="975584" cy="1517088"/>
            </a:xfrm>
            <a:custGeom>
              <a:avLst/>
              <a:gdLst/>
              <a:ahLst/>
              <a:cxnLst/>
              <a:rect l="l" t="t" r="r" b="b"/>
              <a:pathLst>
                <a:path w="8978" h="13961" extrusionOk="0">
                  <a:moveTo>
                    <a:pt x="0" y="0"/>
                  </a:moveTo>
                  <a:lnTo>
                    <a:pt x="8978" y="13960"/>
                  </a:lnTo>
                  <a:lnTo>
                    <a:pt x="7834" y="40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3"/>
            <p:cNvSpPr/>
            <p:nvPr/>
          </p:nvSpPr>
          <p:spPr>
            <a:xfrm rot="4055609">
              <a:off x="999440" y="3602100"/>
              <a:ext cx="1155423" cy="1405053"/>
            </a:xfrm>
            <a:custGeom>
              <a:avLst/>
              <a:gdLst/>
              <a:ahLst/>
              <a:cxnLst/>
              <a:rect l="l" t="t" r="r" b="b"/>
              <a:pathLst>
                <a:path w="10633" h="12930" extrusionOk="0">
                  <a:moveTo>
                    <a:pt x="0" y="8830"/>
                  </a:moveTo>
                  <a:lnTo>
                    <a:pt x="10633" y="0"/>
                  </a:lnTo>
                  <a:lnTo>
                    <a:pt x="7834" y="129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3"/>
            <p:cNvSpPr/>
            <p:nvPr/>
          </p:nvSpPr>
          <p:spPr>
            <a:xfrm rot="4055609">
              <a:off x="87113" y="5165288"/>
              <a:ext cx="1452944" cy="1071665"/>
            </a:xfrm>
            <a:custGeom>
              <a:avLst/>
              <a:gdLst/>
              <a:ahLst/>
              <a:cxnLst/>
              <a:rect l="l" t="t" r="r" b="b"/>
              <a:pathLst>
                <a:path w="13371" h="9862" extrusionOk="0">
                  <a:moveTo>
                    <a:pt x="0" y="0"/>
                  </a:moveTo>
                  <a:lnTo>
                    <a:pt x="1144" y="9861"/>
                  </a:lnTo>
                  <a:lnTo>
                    <a:pt x="13371" y="56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3"/>
            <p:cNvSpPr/>
            <p:nvPr/>
          </p:nvSpPr>
          <p:spPr>
            <a:xfrm rot="4055609">
              <a:off x="501965" y="5005059"/>
              <a:ext cx="1452944" cy="1050041"/>
            </a:xfrm>
            <a:custGeom>
              <a:avLst/>
              <a:gdLst/>
              <a:ahLst/>
              <a:cxnLst/>
              <a:rect l="l" t="t" r="r" b="b"/>
              <a:pathLst>
                <a:path w="13371" h="9663" extrusionOk="0">
                  <a:moveTo>
                    <a:pt x="0" y="4030"/>
                  </a:moveTo>
                  <a:lnTo>
                    <a:pt x="8847" y="1"/>
                  </a:lnTo>
                  <a:lnTo>
                    <a:pt x="13371" y="96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3"/>
            <p:cNvSpPr/>
            <p:nvPr/>
          </p:nvSpPr>
          <p:spPr>
            <a:xfrm rot="5715920">
              <a:off x="6652485" y="-731269"/>
              <a:ext cx="1586181" cy="2064734"/>
            </a:xfrm>
            <a:custGeom>
              <a:avLst/>
              <a:gdLst/>
              <a:ahLst/>
              <a:cxnLst/>
              <a:rect l="l" t="t" r="r" b="b"/>
              <a:pathLst>
                <a:path w="12982" h="16898" extrusionOk="0">
                  <a:moveTo>
                    <a:pt x="2609" y="16898"/>
                  </a:moveTo>
                  <a:lnTo>
                    <a:pt x="12982" y="550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3"/>
            <p:cNvSpPr/>
            <p:nvPr/>
          </p:nvSpPr>
          <p:spPr>
            <a:xfrm rot="5715920">
              <a:off x="7427418" y="-45737"/>
              <a:ext cx="1586181" cy="836499"/>
            </a:xfrm>
            <a:custGeom>
              <a:avLst/>
              <a:gdLst/>
              <a:ahLst/>
              <a:cxnLst/>
              <a:rect l="l" t="t" r="r" b="b"/>
              <a:pathLst>
                <a:path w="12982" h="6846" extrusionOk="0">
                  <a:moveTo>
                    <a:pt x="10755" y="0"/>
                  </a:moveTo>
                  <a:lnTo>
                    <a:pt x="12982" y="6846"/>
                  </a:lnTo>
                  <a:lnTo>
                    <a:pt x="1" y="1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3"/>
            <p:cNvSpPr/>
            <p:nvPr/>
          </p:nvSpPr>
          <p:spPr>
            <a:xfrm rot="6594803">
              <a:off x="498696" y="-784815"/>
              <a:ext cx="1233215" cy="1156623"/>
            </a:xfrm>
            <a:custGeom>
              <a:avLst/>
              <a:gdLst/>
              <a:ahLst/>
              <a:cxnLst/>
              <a:rect l="l" t="t" r="r" b="b"/>
              <a:pathLst>
                <a:path w="9481" h="8892" extrusionOk="0">
                  <a:moveTo>
                    <a:pt x="3631" y="8891"/>
                  </a:moveTo>
                  <a:lnTo>
                    <a:pt x="9481" y="217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3"/>
            <p:cNvSpPr/>
            <p:nvPr/>
          </p:nvSpPr>
          <p:spPr>
            <a:xfrm rot="6594803">
              <a:off x="562450" y="734176"/>
              <a:ext cx="1101321" cy="599774"/>
            </a:xfrm>
            <a:custGeom>
              <a:avLst/>
              <a:gdLst/>
              <a:ahLst/>
              <a:cxnLst/>
              <a:rect l="l" t="t" r="r" b="b"/>
              <a:pathLst>
                <a:path w="8467" h="4611" extrusionOk="0">
                  <a:moveTo>
                    <a:pt x="1" y="3267"/>
                  </a:moveTo>
                  <a:lnTo>
                    <a:pt x="8467" y="1"/>
                  </a:lnTo>
                  <a:lnTo>
                    <a:pt x="4073" y="46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3"/>
            <p:cNvSpPr/>
            <p:nvPr/>
          </p:nvSpPr>
          <p:spPr>
            <a:xfrm rot="6594803">
              <a:off x="30291" y="896225"/>
              <a:ext cx="1217346" cy="1182508"/>
            </a:xfrm>
            <a:custGeom>
              <a:avLst/>
              <a:gdLst/>
              <a:ahLst/>
              <a:cxnLst/>
              <a:rect l="l" t="t" r="r" b="b"/>
              <a:pathLst>
                <a:path w="9359" h="9091" extrusionOk="0">
                  <a:moveTo>
                    <a:pt x="4394" y="1"/>
                  </a:moveTo>
                  <a:lnTo>
                    <a:pt x="9359" y="9091"/>
                  </a:lnTo>
                  <a:lnTo>
                    <a:pt x="0" y="461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3"/>
            <p:cNvSpPr/>
            <p:nvPr/>
          </p:nvSpPr>
          <p:spPr>
            <a:xfrm rot="6594803">
              <a:off x="1606471" y="-405245"/>
              <a:ext cx="1051764" cy="941350"/>
            </a:xfrm>
            <a:custGeom>
              <a:avLst/>
              <a:gdLst/>
              <a:ahLst/>
              <a:cxnLst/>
              <a:rect l="l" t="t" r="r" b="b"/>
              <a:pathLst>
                <a:path w="8086" h="7237" extrusionOk="0">
                  <a:moveTo>
                    <a:pt x="1" y="7236"/>
                  </a:moveTo>
                  <a:lnTo>
                    <a:pt x="5217" y="1"/>
                  </a:lnTo>
                  <a:lnTo>
                    <a:pt x="8085" y="2756"/>
                  </a:lnTo>
                  <a:close/>
                </a:path>
              </a:pathLst>
            </a:custGeom>
            <a:solidFill>
              <a:srgbClr val="97C6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3"/>
            <p:cNvSpPr/>
            <p:nvPr/>
          </p:nvSpPr>
          <p:spPr>
            <a:xfrm rot="6594803">
              <a:off x="1183319" y="-391386"/>
              <a:ext cx="1233215" cy="865776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3"/>
            <p:cNvSpPr/>
            <p:nvPr/>
          </p:nvSpPr>
          <p:spPr>
            <a:xfrm rot="6594803">
              <a:off x="791920" y="620671"/>
              <a:ext cx="1282772" cy="865776"/>
            </a:xfrm>
            <a:custGeom>
              <a:avLst/>
              <a:gdLst/>
              <a:ahLst/>
              <a:cxnLst/>
              <a:rect l="l" t="t" r="r" b="b"/>
              <a:pathLst>
                <a:path w="9862" h="6656" extrusionOk="0">
                  <a:moveTo>
                    <a:pt x="1396" y="6655"/>
                  </a:moveTo>
                  <a:lnTo>
                    <a:pt x="9862" y="33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3"/>
            <p:cNvSpPr/>
            <p:nvPr/>
          </p:nvSpPr>
          <p:spPr>
            <a:xfrm rot="6594803">
              <a:off x="337797" y="-340733"/>
              <a:ext cx="1034854" cy="873711"/>
            </a:xfrm>
            <a:custGeom>
              <a:avLst/>
              <a:gdLst/>
              <a:ahLst/>
              <a:cxnLst/>
              <a:rect l="l" t="t" r="r" b="b"/>
              <a:pathLst>
                <a:path w="7956" h="6717" extrusionOk="0">
                  <a:moveTo>
                    <a:pt x="0" y="6716"/>
                  </a:moveTo>
                  <a:lnTo>
                    <a:pt x="5850" y="0"/>
                  </a:lnTo>
                  <a:lnTo>
                    <a:pt x="7955" y="435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3"/>
            <p:cNvSpPr/>
            <p:nvPr/>
          </p:nvSpPr>
          <p:spPr>
            <a:xfrm rot="6594803">
              <a:off x="-915599" y="538316"/>
              <a:ext cx="2507922" cy="307886"/>
            </a:xfrm>
            <a:custGeom>
              <a:avLst/>
              <a:gdLst/>
              <a:ahLst/>
              <a:cxnLst/>
              <a:rect l="l" t="t" r="r" b="b"/>
              <a:pathLst>
                <a:path w="19281" h="2367" extrusionOk="0">
                  <a:moveTo>
                    <a:pt x="0" y="2366"/>
                  </a:moveTo>
                  <a:lnTo>
                    <a:pt x="19281" y="1474"/>
                  </a:lnTo>
                  <a:lnTo>
                    <a:pt x="79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3"/>
            <p:cNvSpPr/>
            <p:nvPr/>
          </p:nvSpPr>
          <p:spPr>
            <a:xfrm rot="6594803">
              <a:off x="561815" y="343487"/>
              <a:ext cx="529914" cy="565954"/>
            </a:xfrm>
            <a:custGeom>
              <a:avLst/>
              <a:gdLst/>
              <a:ahLst/>
              <a:cxnLst/>
              <a:rect l="l" t="t" r="r" b="b"/>
              <a:pathLst>
                <a:path w="4074" h="4351" extrusionOk="0">
                  <a:moveTo>
                    <a:pt x="1" y="0"/>
                  </a:moveTo>
                  <a:lnTo>
                    <a:pt x="4073" y="1344"/>
                  </a:lnTo>
                  <a:lnTo>
                    <a:pt x="2106" y="435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3"/>
            <p:cNvSpPr/>
            <p:nvPr/>
          </p:nvSpPr>
          <p:spPr>
            <a:xfrm rot="6594803">
              <a:off x="-335963" y="973650"/>
              <a:ext cx="1473198" cy="582864"/>
            </a:xfrm>
            <a:custGeom>
              <a:avLst/>
              <a:gdLst/>
              <a:ahLst/>
              <a:cxnLst/>
              <a:rect l="l" t="t" r="r" b="b"/>
              <a:pathLst>
                <a:path w="11326" h="4481" extrusionOk="0">
                  <a:moveTo>
                    <a:pt x="1967" y="1"/>
                  </a:moveTo>
                  <a:lnTo>
                    <a:pt x="11326" y="4481"/>
                  </a:lnTo>
                  <a:lnTo>
                    <a:pt x="0" y="30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3"/>
            <p:cNvSpPr/>
            <p:nvPr/>
          </p:nvSpPr>
          <p:spPr>
            <a:xfrm rot="5715920">
              <a:off x="8565183" y="-411189"/>
              <a:ext cx="528442" cy="617416"/>
            </a:xfrm>
            <a:custGeom>
              <a:avLst/>
              <a:gdLst/>
              <a:ahLst/>
              <a:cxnLst/>
              <a:rect l="l" t="t" r="r" b="b"/>
              <a:pathLst>
                <a:path w="4325" h="5053" extrusionOk="0">
                  <a:moveTo>
                    <a:pt x="1" y="5052"/>
                  </a:moveTo>
                  <a:lnTo>
                    <a:pt x="1396" y="0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rgbClr val="98C3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3"/>
            <p:cNvSpPr/>
            <p:nvPr/>
          </p:nvSpPr>
          <p:spPr>
            <a:xfrm rot="5715920">
              <a:off x="8136316" y="-20028"/>
              <a:ext cx="1314079" cy="617416"/>
            </a:xfrm>
            <a:custGeom>
              <a:avLst/>
              <a:gdLst/>
              <a:ahLst/>
              <a:cxnLst/>
              <a:rect l="l" t="t" r="r" b="b"/>
              <a:pathLst>
                <a:path w="10755" h="5053" extrusionOk="0">
                  <a:moveTo>
                    <a:pt x="1" y="5052"/>
                  </a:moveTo>
                  <a:lnTo>
                    <a:pt x="10755" y="3709"/>
                  </a:lnTo>
                  <a:lnTo>
                    <a:pt x="432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3"/>
            <p:cNvSpPr/>
            <p:nvPr/>
          </p:nvSpPr>
          <p:spPr>
            <a:xfrm rot="5715920">
              <a:off x="8090476" y="794653"/>
              <a:ext cx="2396010" cy="508424"/>
            </a:xfrm>
            <a:custGeom>
              <a:avLst/>
              <a:gdLst/>
              <a:ahLst/>
              <a:cxnLst/>
              <a:rect l="l" t="t" r="r" b="b"/>
              <a:pathLst>
                <a:path w="19610" h="4161" extrusionOk="0">
                  <a:moveTo>
                    <a:pt x="0" y="4160"/>
                  </a:moveTo>
                  <a:lnTo>
                    <a:pt x="19610" y="1"/>
                  </a:lnTo>
                  <a:lnTo>
                    <a:pt x="2929" y="416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3"/>
            <p:cNvSpPr/>
            <p:nvPr/>
          </p:nvSpPr>
          <p:spPr>
            <a:xfrm rot="5715920">
              <a:off x="8027292" y="725389"/>
              <a:ext cx="2038258" cy="961620"/>
            </a:xfrm>
            <a:custGeom>
              <a:avLst/>
              <a:gdLst/>
              <a:ahLst/>
              <a:cxnLst/>
              <a:rect l="l" t="t" r="r" b="b"/>
              <a:pathLst>
                <a:path w="16682" h="7870" extrusionOk="0">
                  <a:moveTo>
                    <a:pt x="6431" y="7869"/>
                  </a:moveTo>
                  <a:lnTo>
                    <a:pt x="16682" y="1"/>
                  </a:lnTo>
                  <a:lnTo>
                    <a:pt x="1" y="416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" name="Google Shape;97;p3"/>
            <p:cNvSpPr/>
            <p:nvPr/>
          </p:nvSpPr>
          <p:spPr>
            <a:xfrm rot="7891307">
              <a:off x="8268600" y="3762806"/>
              <a:ext cx="968252" cy="1140888"/>
            </a:xfrm>
            <a:custGeom>
              <a:avLst/>
              <a:gdLst/>
              <a:ahLst/>
              <a:cxnLst/>
              <a:rect l="l" t="t" r="r" b="b"/>
              <a:pathLst>
                <a:path w="7444" h="8771" extrusionOk="0">
                  <a:moveTo>
                    <a:pt x="0" y="1"/>
                  </a:moveTo>
                  <a:lnTo>
                    <a:pt x="1595" y="8068"/>
                  </a:lnTo>
                  <a:lnTo>
                    <a:pt x="7444" y="87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3"/>
            <p:cNvSpPr/>
            <p:nvPr/>
          </p:nvSpPr>
          <p:spPr>
            <a:xfrm rot="7891307">
              <a:off x="7305498" y="4196431"/>
              <a:ext cx="2152943" cy="1199422"/>
            </a:xfrm>
            <a:custGeom>
              <a:avLst/>
              <a:gdLst/>
              <a:ahLst/>
              <a:cxnLst/>
              <a:rect l="l" t="t" r="r" b="b"/>
              <a:pathLst>
                <a:path w="16552" h="9221" extrusionOk="0">
                  <a:moveTo>
                    <a:pt x="0" y="451"/>
                  </a:moveTo>
                  <a:lnTo>
                    <a:pt x="16551" y="0"/>
                  </a:lnTo>
                  <a:lnTo>
                    <a:pt x="7444" y="922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3"/>
            <p:cNvSpPr/>
            <p:nvPr/>
          </p:nvSpPr>
          <p:spPr>
            <a:xfrm rot="7891307">
              <a:off x="7564712" y="3248892"/>
              <a:ext cx="760918" cy="1015626"/>
            </a:xfrm>
            <a:custGeom>
              <a:avLst/>
              <a:gdLst/>
              <a:ahLst/>
              <a:cxnLst/>
              <a:rect l="l" t="t" r="r" b="b"/>
              <a:pathLst>
                <a:path w="5850" h="7808" extrusionOk="0">
                  <a:moveTo>
                    <a:pt x="1" y="0"/>
                  </a:moveTo>
                  <a:lnTo>
                    <a:pt x="1456" y="7808"/>
                  </a:lnTo>
                  <a:lnTo>
                    <a:pt x="5850" y="70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3"/>
            <p:cNvSpPr/>
            <p:nvPr/>
          </p:nvSpPr>
          <p:spPr>
            <a:xfrm rot="7891307">
              <a:off x="7412574" y="4434266"/>
              <a:ext cx="1184821" cy="1349268"/>
            </a:xfrm>
            <a:custGeom>
              <a:avLst/>
              <a:gdLst/>
              <a:ahLst/>
              <a:cxnLst/>
              <a:rect l="l" t="t" r="r" b="b"/>
              <a:pathLst>
                <a:path w="9109" h="10373" extrusionOk="0">
                  <a:moveTo>
                    <a:pt x="8536" y="10373"/>
                  </a:moveTo>
                  <a:lnTo>
                    <a:pt x="9108" y="0"/>
                  </a:lnTo>
                  <a:lnTo>
                    <a:pt x="1" y="92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3"/>
            <p:cNvSpPr/>
            <p:nvPr/>
          </p:nvSpPr>
          <p:spPr>
            <a:xfrm rot="3751665">
              <a:off x="2723828" y="-701969"/>
              <a:ext cx="603686" cy="990920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3"/>
            <p:cNvSpPr/>
            <p:nvPr/>
          </p:nvSpPr>
          <p:spPr>
            <a:xfrm rot="-7196168" flipH="1">
              <a:off x="8560394" y="2433448"/>
              <a:ext cx="603687" cy="990916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3"/>
            <p:cNvSpPr/>
            <p:nvPr/>
          </p:nvSpPr>
          <p:spPr>
            <a:xfrm rot="-3880959" flipH="1">
              <a:off x="3031298" y="4711969"/>
              <a:ext cx="603692" cy="990902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3"/>
            <p:cNvSpPr/>
            <p:nvPr/>
          </p:nvSpPr>
          <p:spPr>
            <a:xfrm rot="7110552" flipH="1">
              <a:off x="-36148" y="2433459"/>
              <a:ext cx="603668" cy="990914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3"/>
            <p:cNvSpPr/>
            <p:nvPr/>
          </p:nvSpPr>
          <p:spPr>
            <a:xfrm rot="6751560" flipH="1">
              <a:off x="6699962" y="4613442"/>
              <a:ext cx="603670" cy="990913"/>
            </a:xfrm>
            <a:custGeom>
              <a:avLst/>
              <a:gdLst/>
              <a:ahLst/>
              <a:cxnLst/>
              <a:rect l="l" t="t" r="r" b="b"/>
              <a:pathLst>
                <a:path w="6812" h="7618" extrusionOk="0">
                  <a:moveTo>
                    <a:pt x="0" y="7427"/>
                  </a:moveTo>
                  <a:lnTo>
                    <a:pt x="6811" y="7618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22786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2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6503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accent1"/>
        </a:solidFill>
        <a:effectLst/>
      </p:bgPr>
    </p:bg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4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3"/>
          <p:cNvSpPr/>
          <p:nvPr/>
        </p:nvSpPr>
        <p:spPr>
          <a:xfrm rot="505862">
            <a:off x="5132849" y="3081218"/>
            <a:ext cx="6440120" cy="4443177"/>
          </a:xfrm>
          <a:custGeom>
            <a:avLst/>
            <a:gdLst/>
            <a:ahLst/>
            <a:cxnLst/>
            <a:rect l="l" t="t" r="r" b="b"/>
            <a:pathLst>
              <a:path w="22791" h="13961" extrusionOk="0">
                <a:moveTo>
                  <a:pt x="1" y="13510"/>
                </a:moveTo>
                <a:lnTo>
                  <a:pt x="22791" y="13960"/>
                </a:lnTo>
                <a:lnTo>
                  <a:pt x="1381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6" name="Google Shape;466;p23"/>
          <p:cNvSpPr/>
          <p:nvPr/>
        </p:nvSpPr>
        <p:spPr>
          <a:xfrm rot="505862">
            <a:off x="5170423" y="2714974"/>
            <a:ext cx="3903463" cy="4481687"/>
          </a:xfrm>
          <a:custGeom>
            <a:avLst/>
            <a:gdLst/>
            <a:ahLst/>
            <a:cxnLst/>
            <a:rect l="l" t="t" r="r" b="b"/>
            <a:pathLst>
              <a:path w="13814" h="14082" extrusionOk="0">
                <a:moveTo>
                  <a:pt x="1" y="14082"/>
                </a:moveTo>
                <a:lnTo>
                  <a:pt x="13813" y="572"/>
                </a:lnTo>
                <a:lnTo>
                  <a:pt x="45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7" name="Google Shape;467;p23"/>
          <p:cNvSpPr/>
          <p:nvPr/>
        </p:nvSpPr>
        <p:spPr>
          <a:xfrm rot="505862">
            <a:off x="5733231" y="1107252"/>
            <a:ext cx="3776021" cy="1831565"/>
          </a:xfrm>
          <a:custGeom>
            <a:avLst/>
            <a:gdLst/>
            <a:ahLst/>
            <a:cxnLst/>
            <a:rect l="l" t="t" r="r" b="b"/>
            <a:pathLst>
              <a:path w="13363" h="5755" extrusionOk="0">
                <a:moveTo>
                  <a:pt x="0" y="5182"/>
                </a:moveTo>
                <a:lnTo>
                  <a:pt x="13362" y="5754"/>
                </a:lnTo>
                <a:lnTo>
                  <a:pt x="114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8" name="Google Shape;468;p23"/>
          <p:cNvSpPr/>
          <p:nvPr/>
        </p:nvSpPr>
        <p:spPr>
          <a:xfrm rot="505862">
            <a:off x="11640976" y="911173"/>
            <a:ext cx="2500205" cy="4115056"/>
          </a:xfrm>
          <a:custGeom>
            <a:avLst/>
            <a:gdLst/>
            <a:ahLst/>
            <a:cxnLst/>
            <a:rect l="l" t="t" r="r" b="b"/>
            <a:pathLst>
              <a:path w="8848" h="12930" extrusionOk="0">
                <a:moveTo>
                  <a:pt x="2799" y="0"/>
                </a:moveTo>
                <a:lnTo>
                  <a:pt x="8847" y="8900"/>
                </a:lnTo>
                <a:lnTo>
                  <a:pt x="0" y="129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9" name="Google Shape;469;p23"/>
          <p:cNvSpPr/>
          <p:nvPr/>
        </p:nvSpPr>
        <p:spPr>
          <a:xfrm rot="505862">
            <a:off x="9014959" y="3367361"/>
            <a:ext cx="2536940" cy="4443177"/>
          </a:xfrm>
          <a:custGeom>
            <a:avLst/>
            <a:gdLst/>
            <a:ahLst/>
            <a:cxnLst/>
            <a:rect l="l" t="t" r="r" b="b"/>
            <a:pathLst>
              <a:path w="8978" h="13961" extrusionOk="0">
                <a:moveTo>
                  <a:pt x="0" y="0"/>
                </a:moveTo>
                <a:lnTo>
                  <a:pt x="8978" y="13960"/>
                </a:lnTo>
                <a:lnTo>
                  <a:pt x="7834" y="40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0" name="Google Shape;470;p23"/>
          <p:cNvSpPr/>
          <p:nvPr/>
        </p:nvSpPr>
        <p:spPr>
          <a:xfrm rot="505862">
            <a:off x="9448487" y="623583"/>
            <a:ext cx="3004597" cy="4115056"/>
          </a:xfrm>
          <a:custGeom>
            <a:avLst/>
            <a:gdLst/>
            <a:ahLst/>
            <a:cxnLst/>
            <a:rect l="l" t="t" r="r" b="b"/>
            <a:pathLst>
              <a:path w="10633" h="12930" extrusionOk="0">
                <a:moveTo>
                  <a:pt x="0" y="8830"/>
                </a:moveTo>
                <a:lnTo>
                  <a:pt x="10633" y="0"/>
                </a:lnTo>
                <a:lnTo>
                  <a:pt x="7834" y="129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1" name="Google Shape;471;p23"/>
          <p:cNvSpPr/>
          <p:nvPr/>
        </p:nvSpPr>
        <p:spPr>
          <a:xfrm rot="505862">
            <a:off x="6192231" y="-734400"/>
            <a:ext cx="3452759" cy="3707051"/>
          </a:xfrm>
          <a:custGeom>
            <a:avLst/>
            <a:gdLst/>
            <a:ahLst/>
            <a:cxnLst/>
            <a:rect l="l" t="t" r="r" b="b"/>
            <a:pathLst>
              <a:path w="12219" h="11648" extrusionOk="0">
                <a:moveTo>
                  <a:pt x="0" y="5893"/>
                </a:moveTo>
                <a:lnTo>
                  <a:pt x="12218" y="11647"/>
                </a:lnTo>
                <a:lnTo>
                  <a:pt x="10823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2" name="Google Shape;472;p23"/>
          <p:cNvSpPr/>
          <p:nvPr/>
        </p:nvSpPr>
        <p:spPr>
          <a:xfrm rot="505862">
            <a:off x="9217773" y="-289952"/>
            <a:ext cx="3398787" cy="3707051"/>
          </a:xfrm>
          <a:custGeom>
            <a:avLst/>
            <a:gdLst/>
            <a:ahLst/>
            <a:cxnLst/>
            <a:rect l="l" t="t" r="r" b="b"/>
            <a:pathLst>
              <a:path w="12028" h="11648" extrusionOk="0">
                <a:moveTo>
                  <a:pt x="0" y="1"/>
                </a:moveTo>
                <a:lnTo>
                  <a:pt x="1395" y="11647"/>
                </a:lnTo>
                <a:lnTo>
                  <a:pt x="12028" y="281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3" name="Google Shape;473;p23"/>
          <p:cNvSpPr/>
          <p:nvPr/>
        </p:nvSpPr>
        <p:spPr>
          <a:xfrm rot="505862">
            <a:off x="11102387" y="5080415"/>
            <a:ext cx="3778283" cy="3138645"/>
          </a:xfrm>
          <a:custGeom>
            <a:avLst/>
            <a:gdLst/>
            <a:ahLst/>
            <a:cxnLst/>
            <a:rect l="l" t="t" r="r" b="b"/>
            <a:pathLst>
              <a:path w="13371" h="9862" extrusionOk="0">
                <a:moveTo>
                  <a:pt x="0" y="0"/>
                </a:moveTo>
                <a:lnTo>
                  <a:pt x="1144" y="9861"/>
                </a:lnTo>
                <a:lnTo>
                  <a:pt x="13371" y="563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4" name="Google Shape;474;p23"/>
          <p:cNvSpPr/>
          <p:nvPr/>
        </p:nvSpPr>
        <p:spPr>
          <a:xfrm rot="505862">
            <a:off x="11295067" y="3812044"/>
            <a:ext cx="3778283" cy="3075312"/>
          </a:xfrm>
          <a:custGeom>
            <a:avLst/>
            <a:gdLst/>
            <a:ahLst/>
            <a:cxnLst/>
            <a:rect l="l" t="t" r="r" b="b"/>
            <a:pathLst>
              <a:path w="13371" h="9663" extrusionOk="0">
                <a:moveTo>
                  <a:pt x="0" y="4030"/>
                </a:moveTo>
                <a:lnTo>
                  <a:pt x="8847" y="1"/>
                </a:lnTo>
                <a:lnTo>
                  <a:pt x="13371" y="96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5" name="Google Shape;475;p23"/>
          <p:cNvSpPr/>
          <p:nvPr/>
        </p:nvSpPr>
        <p:spPr>
          <a:xfrm rot="505862">
            <a:off x="3795425" y="2335325"/>
            <a:ext cx="1530697" cy="4481687"/>
          </a:xfrm>
          <a:custGeom>
            <a:avLst/>
            <a:gdLst/>
            <a:ahLst/>
            <a:cxnLst/>
            <a:rect l="l" t="t" r="r" b="b"/>
            <a:pathLst>
              <a:path w="5417" h="14082" extrusionOk="0">
                <a:moveTo>
                  <a:pt x="4966" y="14082"/>
                </a:moveTo>
                <a:lnTo>
                  <a:pt x="5416" y="0"/>
                </a:lnTo>
                <a:lnTo>
                  <a:pt x="1" y="49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6" name="Google Shape;476;p23"/>
          <p:cNvSpPr/>
          <p:nvPr/>
        </p:nvSpPr>
        <p:spPr>
          <a:xfrm rot="505862">
            <a:off x="-1389805" y="3599951"/>
            <a:ext cx="2679073" cy="2829936"/>
          </a:xfrm>
          <a:custGeom>
            <a:avLst/>
            <a:gdLst/>
            <a:ahLst/>
            <a:cxnLst/>
            <a:rect l="l" t="t" r="r" b="b"/>
            <a:pathLst>
              <a:path w="9481" h="8892" extrusionOk="0">
                <a:moveTo>
                  <a:pt x="3631" y="8891"/>
                </a:moveTo>
                <a:lnTo>
                  <a:pt x="9481" y="217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7" name="Google Shape;477;p23"/>
          <p:cNvSpPr/>
          <p:nvPr/>
        </p:nvSpPr>
        <p:spPr>
          <a:xfrm rot="505862">
            <a:off x="1412425" y="3635289"/>
            <a:ext cx="2392545" cy="1467480"/>
          </a:xfrm>
          <a:custGeom>
            <a:avLst/>
            <a:gdLst/>
            <a:ahLst/>
            <a:cxnLst/>
            <a:rect l="l" t="t" r="r" b="b"/>
            <a:pathLst>
              <a:path w="8467" h="4611" extrusionOk="0">
                <a:moveTo>
                  <a:pt x="1" y="3267"/>
                </a:moveTo>
                <a:lnTo>
                  <a:pt x="8467" y="1"/>
                </a:lnTo>
                <a:lnTo>
                  <a:pt x="4073" y="461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8" name="Google Shape;478;p23"/>
          <p:cNvSpPr/>
          <p:nvPr/>
        </p:nvSpPr>
        <p:spPr>
          <a:xfrm rot="505862">
            <a:off x="2445033" y="3814812"/>
            <a:ext cx="2644600" cy="2893269"/>
          </a:xfrm>
          <a:custGeom>
            <a:avLst/>
            <a:gdLst/>
            <a:ahLst/>
            <a:cxnLst/>
            <a:rect l="l" t="t" r="r" b="b"/>
            <a:pathLst>
              <a:path w="9359" h="9091" extrusionOk="0">
                <a:moveTo>
                  <a:pt x="4394" y="1"/>
                </a:moveTo>
                <a:lnTo>
                  <a:pt x="9359" y="9091"/>
                </a:lnTo>
                <a:lnTo>
                  <a:pt x="0" y="4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79" name="Google Shape;479;p23"/>
          <p:cNvSpPr/>
          <p:nvPr/>
        </p:nvSpPr>
        <p:spPr>
          <a:xfrm rot="505862">
            <a:off x="-1011437" y="1295883"/>
            <a:ext cx="2284884" cy="2303221"/>
          </a:xfrm>
          <a:custGeom>
            <a:avLst/>
            <a:gdLst/>
            <a:ahLst/>
            <a:cxnLst/>
            <a:rect l="l" t="t" r="r" b="b"/>
            <a:pathLst>
              <a:path w="8086" h="7237" extrusionOk="0">
                <a:moveTo>
                  <a:pt x="1" y="7236"/>
                </a:moveTo>
                <a:lnTo>
                  <a:pt x="5217" y="1"/>
                </a:lnTo>
                <a:lnTo>
                  <a:pt x="8085" y="27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0" name="Google Shape;480;p23"/>
          <p:cNvSpPr/>
          <p:nvPr/>
        </p:nvSpPr>
        <p:spPr>
          <a:xfrm rot="505862">
            <a:off x="-1128606" y="2193415"/>
            <a:ext cx="2679073" cy="2118315"/>
          </a:xfrm>
          <a:custGeom>
            <a:avLst/>
            <a:gdLst/>
            <a:ahLst/>
            <a:cxnLst/>
            <a:rect l="l" t="t" r="r" b="b"/>
            <a:pathLst>
              <a:path w="9481" h="6656" extrusionOk="0">
                <a:moveTo>
                  <a:pt x="1" y="4480"/>
                </a:moveTo>
                <a:lnTo>
                  <a:pt x="9481" y="6655"/>
                </a:lnTo>
                <a:lnTo>
                  <a:pt x="808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1" name="Google Shape;481;p23"/>
          <p:cNvSpPr/>
          <p:nvPr/>
        </p:nvSpPr>
        <p:spPr>
          <a:xfrm rot="505862">
            <a:off x="1130737" y="2536275"/>
            <a:ext cx="2786735" cy="2118315"/>
          </a:xfrm>
          <a:custGeom>
            <a:avLst/>
            <a:gdLst/>
            <a:ahLst/>
            <a:cxnLst/>
            <a:rect l="l" t="t" r="r" b="b"/>
            <a:pathLst>
              <a:path w="9862" h="6656" extrusionOk="0">
                <a:moveTo>
                  <a:pt x="1396" y="6655"/>
                </a:moveTo>
                <a:lnTo>
                  <a:pt x="9862" y="33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2" name="Google Shape;482;p23"/>
          <p:cNvSpPr/>
          <p:nvPr/>
        </p:nvSpPr>
        <p:spPr>
          <a:xfrm rot="505862">
            <a:off x="-423280" y="4407261"/>
            <a:ext cx="2248151" cy="2137728"/>
          </a:xfrm>
          <a:custGeom>
            <a:avLst/>
            <a:gdLst/>
            <a:ahLst/>
            <a:cxnLst/>
            <a:rect l="l" t="t" r="r" b="b"/>
            <a:pathLst>
              <a:path w="7956" h="6717" extrusionOk="0">
                <a:moveTo>
                  <a:pt x="0" y="6716"/>
                </a:moveTo>
                <a:lnTo>
                  <a:pt x="5850" y="0"/>
                </a:lnTo>
                <a:lnTo>
                  <a:pt x="7955" y="4351"/>
                </a:lnTo>
                <a:close/>
              </a:path>
            </a:pathLst>
          </a:custGeom>
          <a:solidFill>
            <a:srgbClr val="91BF5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3" name="Google Shape;483;p23"/>
          <p:cNvSpPr/>
          <p:nvPr/>
        </p:nvSpPr>
        <p:spPr>
          <a:xfrm rot="505862">
            <a:off x="1272761" y="4573242"/>
            <a:ext cx="1151203" cy="1384733"/>
          </a:xfrm>
          <a:custGeom>
            <a:avLst/>
            <a:gdLst/>
            <a:ahLst/>
            <a:cxnLst/>
            <a:rect l="l" t="t" r="r" b="b"/>
            <a:pathLst>
              <a:path w="4074" h="4351" extrusionOk="0">
                <a:moveTo>
                  <a:pt x="1" y="0"/>
                </a:moveTo>
                <a:lnTo>
                  <a:pt x="4073" y="1344"/>
                </a:lnTo>
                <a:lnTo>
                  <a:pt x="2106" y="435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4" name="Google Shape;484;p23"/>
          <p:cNvSpPr/>
          <p:nvPr/>
        </p:nvSpPr>
        <p:spPr>
          <a:xfrm rot="505862">
            <a:off x="1784663" y="5233297"/>
            <a:ext cx="3200421" cy="1426107"/>
          </a:xfrm>
          <a:custGeom>
            <a:avLst/>
            <a:gdLst/>
            <a:ahLst/>
            <a:cxnLst/>
            <a:rect l="l" t="t" r="r" b="b"/>
            <a:pathLst>
              <a:path w="11326" h="4481" extrusionOk="0">
                <a:moveTo>
                  <a:pt x="1967" y="1"/>
                </a:moveTo>
                <a:lnTo>
                  <a:pt x="11326" y="4481"/>
                </a:lnTo>
                <a:lnTo>
                  <a:pt x="0" y="30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5" name="Google Shape;485;p23"/>
          <p:cNvSpPr/>
          <p:nvPr/>
        </p:nvSpPr>
        <p:spPr>
          <a:xfrm rot="505862">
            <a:off x="-1407240" y="-566032"/>
            <a:ext cx="2177224" cy="1773325"/>
          </a:xfrm>
          <a:custGeom>
            <a:avLst/>
            <a:gdLst/>
            <a:ahLst/>
            <a:cxnLst/>
            <a:rect l="l" t="t" r="r" b="b"/>
            <a:pathLst>
              <a:path w="7705" h="5572" extrusionOk="0">
                <a:moveTo>
                  <a:pt x="1" y="1542"/>
                </a:moveTo>
                <a:lnTo>
                  <a:pt x="7704" y="5572"/>
                </a:lnTo>
                <a:lnTo>
                  <a:pt x="7193" y="0"/>
                </a:lnTo>
                <a:close/>
              </a:path>
            </a:pathLst>
          </a:custGeom>
          <a:solidFill>
            <a:srgbClr val="ABD14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6" name="Google Shape;486;p23"/>
          <p:cNvSpPr/>
          <p:nvPr/>
        </p:nvSpPr>
        <p:spPr>
          <a:xfrm rot="505862">
            <a:off x="545377" y="-362373"/>
            <a:ext cx="955379" cy="2650440"/>
          </a:xfrm>
          <a:custGeom>
            <a:avLst/>
            <a:gdLst/>
            <a:ahLst/>
            <a:cxnLst/>
            <a:rect l="l" t="t" r="r" b="b"/>
            <a:pathLst>
              <a:path w="3381" h="8328" extrusionOk="0">
                <a:moveTo>
                  <a:pt x="512" y="5572"/>
                </a:moveTo>
                <a:lnTo>
                  <a:pt x="3380" y="832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7" name="Google Shape;487;p23"/>
          <p:cNvSpPr/>
          <p:nvPr/>
        </p:nvSpPr>
        <p:spPr>
          <a:xfrm rot="505862">
            <a:off x="583574" y="-880635"/>
            <a:ext cx="4101828" cy="3403435"/>
          </a:xfrm>
          <a:custGeom>
            <a:avLst/>
            <a:gdLst/>
            <a:ahLst/>
            <a:cxnLst/>
            <a:rect l="l" t="t" r="r" b="b"/>
            <a:pathLst>
              <a:path w="14516" h="10694" extrusionOk="0">
                <a:moveTo>
                  <a:pt x="1" y="2366"/>
                </a:moveTo>
                <a:lnTo>
                  <a:pt x="3380" y="10693"/>
                </a:lnTo>
                <a:lnTo>
                  <a:pt x="1451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23"/>
          <p:cNvSpPr/>
          <p:nvPr/>
        </p:nvSpPr>
        <p:spPr>
          <a:xfrm rot="505862">
            <a:off x="1454474" y="-816441"/>
            <a:ext cx="3146732" cy="4481687"/>
          </a:xfrm>
          <a:custGeom>
            <a:avLst/>
            <a:gdLst/>
            <a:ahLst/>
            <a:cxnLst/>
            <a:rect l="l" t="t" r="r" b="b"/>
            <a:pathLst>
              <a:path w="11136" h="14082" extrusionOk="0">
                <a:moveTo>
                  <a:pt x="0" y="10693"/>
                </a:moveTo>
                <a:lnTo>
                  <a:pt x="9862" y="14082"/>
                </a:lnTo>
                <a:lnTo>
                  <a:pt x="1113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23"/>
          <p:cNvSpPr/>
          <p:nvPr/>
        </p:nvSpPr>
        <p:spPr>
          <a:xfrm rot="505862">
            <a:off x="4219558" y="-526364"/>
            <a:ext cx="1530697" cy="4481687"/>
          </a:xfrm>
          <a:custGeom>
            <a:avLst/>
            <a:gdLst/>
            <a:ahLst/>
            <a:cxnLst/>
            <a:rect l="l" t="t" r="r" b="b"/>
            <a:pathLst>
              <a:path w="5417" h="14082" extrusionOk="0">
                <a:moveTo>
                  <a:pt x="1" y="14082"/>
                </a:moveTo>
                <a:lnTo>
                  <a:pt x="5416" y="9090"/>
                </a:lnTo>
                <a:lnTo>
                  <a:pt x="12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0" name="Google Shape;490;p23"/>
          <p:cNvSpPr/>
          <p:nvPr/>
        </p:nvSpPr>
        <p:spPr>
          <a:xfrm rot="505862">
            <a:off x="4692304" y="-467692"/>
            <a:ext cx="1493963" cy="2893269"/>
          </a:xfrm>
          <a:custGeom>
            <a:avLst/>
            <a:gdLst/>
            <a:ahLst/>
            <a:cxnLst/>
            <a:rect l="l" t="t" r="r" b="b"/>
            <a:pathLst>
              <a:path w="5287" h="9091" extrusionOk="0">
                <a:moveTo>
                  <a:pt x="4142" y="9090"/>
                </a:moveTo>
                <a:lnTo>
                  <a:pt x="5286" y="39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697025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chnology">
  <p:cSld name="Technology"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24"/>
          <p:cNvSpPr/>
          <p:nvPr/>
        </p:nvSpPr>
        <p:spPr>
          <a:xfrm rot="10800000" flipH="1">
            <a:off x="9167" y="946000"/>
            <a:ext cx="12192000" cy="496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3" name="Google Shape;493;p24"/>
          <p:cNvSpPr txBox="1">
            <a:spLocks noGrp="1"/>
          </p:cNvSpPr>
          <p:nvPr>
            <p:ph type="subTitle" idx="1"/>
          </p:nvPr>
        </p:nvSpPr>
        <p:spPr>
          <a:xfrm>
            <a:off x="9204152" y="3964633"/>
            <a:ext cx="2220000" cy="170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24"/>
          <p:cNvSpPr txBox="1">
            <a:spLocks noGrp="1"/>
          </p:cNvSpPr>
          <p:nvPr>
            <p:ph type="ctrTitle"/>
          </p:nvPr>
        </p:nvSpPr>
        <p:spPr>
          <a:xfrm flipH="1">
            <a:off x="789271" y="581553"/>
            <a:ext cx="6399600" cy="10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3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9pPr>
          </a:lstStyle>
          <a:p>
            <a:endParaRPr/>
          </a:p>
        </p:txBody>
      </p:sp>
      <p:grpSp>
        <p:nvGrpSpPr>
          <p:cNvPr id="495" name="Google Shape;495;p24"/>
          <p:cNvGrpSpPr/>
          <p:nvPr/>
        </p:nvGrpSpPr>
        <p:grpSpPr>
          <a:xfrm rot="-2700000">
            <a:off x="10022813" y="-466257"/>
            <a:ext cx="2755507" cy="2438176"/>
            <a:chOff x="7399375" y="1728350"/>
            <a:chExt cx="2066650" cy="1828650"/>
          </a:xfrm>
        </p:grpSpPr>
        <p:sp>
          <p:nvSpPr>
            <p:cNvPr id="496" name="Google Shape;496;p24"/>
            <p:cNvSpPr/>
            <p:nvPr/>
          </p:nvSpPr>
          <p:spPr>
            <a:xfrm>
              <a:off x="7399375" y="1728350"/>
              <a:ext cx="2066650" cy="1828650"/>
            </a:xfrm>
            <a:custGeom>
              <a:avLst/>
              <a:gdLst/>
              <a:ahLst/>
              <a:cxnLst/>
              <a:rect l="l" t="t" r="r" b="b"/>
              <a:pathLst>
                <a:path w="82666" h="73146" extrusionOk="0">
                  <a:moveTo>
                    <a:pt x="43336" y="0"/>
                  </a:moveTo>
                  <a:lnTo>
                    <a:pt x="0" y="48015"/>
                  </a:lnTo>
                  <a:lnTo>
                    <a:pt x="82665" y="73145"/>
                  </a:lnTo>
                  <a:lnTo>
                    <a:pt x="82576" y="30994"/>
                  </a:lnTo>
                  <a:lnTo>
                    <a:pt x="4333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7399375" y="2529525"/>
              <a:ext cx="1791950" cy="943950"/>
            </a:xfrm>
            <a:custGeom>
              <a:avLst/>
              <a:gdLst/>
              <a:ahLst/>
              <a:cxnLst/>
              <a:rect l="l" t="t" r="r" b="b"/>
              <a:pathLst>
                <a:path w="71678" h="37758" extrusionOk="0">
                  <a:moveTo>
                    <a:pt x="49856" y="1"/>
                  </a:moveTo>
                  <a:lnTo>
                    <a:pt x="0" y="15968"/>
                  </a:lnTo>
                  <a:lnTo>
                    <a:pt x="71677" y="37757"/>
                  </a:lnTo>
                  <a:lnTo>
                    <a:pt x="49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7399375" y="1728350"/>
              <a:ext cx="1246400" cy="1200375"/>
            </a:xfrm>
            <a:custGeom>
              <a:avLst/>
              <a:gdLst/>
              <a:ahLst/>
              <a:cxnLst/>
              <a:rect l="l" t="t" r="r" b="b"/>
              <a:pathLst>
                <a:path w="49856" h="48015" extrusionOk="0">
                  <a:moveTo>
                    <a:pt x="43336" y="0"/>
                  </a:moveTo>
                  <a:lnTo>
                    <a:pt x="0" y="48015"/>
                  </a:lnTo>
                  <a:lnTo>
                    <a:pt x="49856" y="32048"/>
                  </a:lnTo>
                  <a:lnTo>
                    <a:pt x="433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8022575" y="2972300"/>
              <a:ext cx="1443450" cy="584700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0" name="Google Shape;500;p24"/>
          <p:cNvGrpSpPr/>
          <p:nvPr/>
        </p:nvGrpSpPr>
        <p:grpSpPr>
          <a:xfrm rot="3946508">
            <a:off x="-1540129" y="4496223"/>
            <a:ext cx="3317544" cy="3327605"/>
            <a:chOff x="-668366" y="3990459"/>
            <a:chExt cx="2488273" cy="2752041"/>
          </a:xfrm>
        </p:grpSpPr>
        <p:sp>
          <p:nvSpPr>
            <p:cNvPr id="501" name="Google Shape;501;p24"/>
            <p:cNvSpPr/>
            <p:nvPr/>
          </p:nvSpPr>
          <p:spPr>
            <a:xfrm rot="5014944">
              <a:off x="-975614" y="4619031"/>
              <a:ext cx="2052921" cy="1216585"/>
            </a:xfrm>
            <a:custGeom>
              <a:avLst/>
              <a:gdLst/>
              <a:ahLst/>
              <a:cxnLst/>
              <a:rect l="l" t="t" r="r" b="b"/>
              <a:pathLst>
                <a:path w="6370" h="9343" extrusionOk="0">
                  <a:moveTo>
                    <a:pt x="0" y="1"/>
                  </a:moveTo>
                  <a:lnTo>
                    <a:pt x="3250" y="9342"/>
                  </a:lnTo>
                  <a:lnTo>
                    <a:pt x="6369" y="236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24"/>
            <p:cNvSpPr/>
            <p:nvPr/>
          </p:nvSpPr>
          <p:spPr>
            <a:xfrm rot="5400000">
              <a:off x="-536179" y="5119785"/>
              <a:ext cx="2603208" cy="642220"/>
            </a:xfrm>
            <a:custGeom>
              <a:avLst/>
              <a:gdLst/>
              <a:ahLst/>
              <a:cxnLst/>
              <a:rect l="l" t="t" r="r" b="b"/>
              <a:pathLst>
                <a:path w="19992" h="4932" extrusionOk="0">
                  <a:moveTo>
                    <a:pt x="1" y="4229"/>
                  </a:moveTo>
                  <a:lnTo>
                    <a:pt x="19992" y="4931"/>
                  </a:lnTo>
                  <a:lnTo>
                    <a:pt x="122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24"/>
            <p:cNvSpPr/>
            <p:nvPr/>
          </p:nvSpPr>
          <p:spPr>
            <a:xfrm rot="5400000">
              <a:off x="307281" y="4218904"/>
              <a:ext cx="1741071" cy="1284180"/>
            </a:xfrm>
            <a:custGeom>
              <a:avLst/>
              <a:gdLst/>
              <a:ahLst/>
              <a:cxnLst/>
              <a:rect l="l" t="t" r="r" b="b"/>
              <a:pathLst>
                <a:path w="13371" h="9862" extrusionOk="0">
                  <a:moveTo>
                    <a:pt x="0" y="0"/>
                  </a:moveTo>
                  <a:lnTo>
                    <a:pt x="1144" y="9861"/>
                  </a:lnTo>
                  <a:lnTo>
                    <a:pt x="13371" y="56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6104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Only Title 1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Google Shape;505;p25"/>
          <p:cNvGrpSpPr/>
          <p:nvPr/>
        </p:nvGrpSpPr>
        <p:grpSpPr>
          <a:xfrm>
            <a:off x="-304799" y="-855870"/>
            <a:ext cx="13470069" cy="8303481"/>
            <a:chOff x="-228599" y="-641903"/>
            <a:chExt cx="10102552" cy="6227611"/>
          </a:xfrm>
        </p:grpSpPr>
        <p:sp>
          <p:nvSpPr>
            <p:cNvPr id="506" name="Google Shape;506;p25"/>
            <p:cNvSpPr/>
            <p:nvPr/>
          </p:nvSpPr>
          <p:spPr>
            <a:xfrm rot="4458719">
              <a:off x="905421" y="4525662"/>
              <a:ext cx="395357" cy="768715"/>
            </a:xfrm>
            <a:custGeom>
              <a:avLst/>
              <a:gdLst/>
              <a:ahLst/>
              <a:cxnLst/>
              <a:rect l="l" t="t" r="r" b="b"/>
              <a:pathLst>
                <a:path w="3753" h="7297" extrusionOk="0">
                  <a:moveTo>
                    <a:pt x="0" y="5624"/>
                  </a:moveTo>
                  <a:lnTo>
                    <a:pt x="3752" y="729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25"/>
            <p:cNvSpPr/>
            <p:nvPr/>
          </p:nvSpPr>
          <p:spPr>
            <a:xfrm rot="4458719">
              <a:off x="1089663" y="4290902"/>
              <a:ext cx="785236" cy="1443355"/>
            </a:xfrm>
            <a:custGeom>
              <a:avLst/>
              <a:gdLst/>
              <a:ahLst/>
              <a:cxnLst/>
              <a:rect l="l" t="t" r="r" b="b"/>
              <a:pathLst>
                <a:path w="7454" h="13701" extrusionOk="0">
                  <a:moveTo>
                    <a:pt x="3692" y="13701"/>
                  </a:moveTo>
                  <a:lnTo>
                    <a:pt x="7453" y="1"/>
                  </a:lnTo>
                  <a:lnTo>
                    <a:pt x="1" y="64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25"/>
            <p:cNvSpPr/>
            <p:nvPr/>
          </p:nvSpPr>
          <p:spPr>
            <a:xfrm rot="-5244609">
              <a:off x="8497711" y="4524992"/>
              <a:ext cx="240373" cy="592123"/>
            </a:xfrm>
            <a:custGeom>
              <a:avLst/>
              <a:gdLst/>
              <a:ahLst/>
              <a:cxnLst/>
              <a:rect l="l" t="t" r="r" b="b"/>
              <a:pathLst>
                <a:path w="3381" h="8328" extrusionOk="0">
                  <a:moveTo>
                    <a:pt x="512" y="5572"/>
                  </a:moveTo>
                  <a:lnTo>
                    <a:pt x="3380" y="832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25"/>
            <p:cNvSpPr/>
            <p:nvPr/>
          </p:nvSpPr>
          <p:spPr>
            <a:xfrm rot="-5244609">
              <a:off x="8035745" y="4041663"/>
              <a:ext cx="1032017" cy="760346"/>
            </a:xfrm>
            <a:custGeom>
              <a:avLst/>
              <a:gdLst/>
              <a:ahLst/>
              <a:cxnLst/>
              <a:rect l="l" t="t" r="r" b="b"/>
              <a:pathLst>
                <a:path w="14516" h="10694" extrusionOk="0">
                  <a:moveTo>
                    <a:pt x="1" y="2366"/>
                  </a:moveTo>
                  <a:lnTo>
                    <a:pt x="3380" y="10693"/>
                  </a:lnTo>
                  <a:lnTo>
                    <a:pt x="145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25"/>
            <p:cNvSpPr/>
            <p:nvPr/>
          </p:nvSpPr>
          <p:spPr>
            <a:xfrm rot="-2341837">
              <a:off x="8671245" y="429326"/>
              <a:ext cx="704592" cy="1831702"/>
            </a:xfrm>
            <a:custGeom>
              <a:avLst/>
              <a:gdLst/>
              <a:ahLst/>
              <a:cxnLst/>
              <a:rect l="l" t="t" r="r" b="b"/>
              <a:pathLst>
                <a:path w="5417" h="14082" extrusionOk="0">
                  <a:moveTo>
                    <a:pt x="1" y="14082"/>
                  </a:moveTo>
                  <a:lnTo>
                    <a:pt x="5416" y="9090"/>
                  </a:lnTo>
                  <a:lnTo>
                    <a:pt x="127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25"/>
            <p:cNvSpPr/>
            <p:nvPr/>
          </p:nvSpPr>
          <p:spPr>
            <a:xfrm rot="-2341837">
              <a:off x="8597446" y="402743"/>
              <a:ext cx="687683" cy="1182503"/>
            </a:xfrm>
            <a:custGeom>
              <a:avLst/>
              <a:gdLst/>
              <a:ahLst/>
              <a:cxnLst/>
              <a:rect l="l" t="t" r="r" b="b"/>
              <a:pathLst>
                <a:path w="5287" h="9091" extrusionOk="0">
                  <a:moveTo>
                    <a:pt x="4142" y="9090"/>
                  </a:moveTo>
                  <a:lnTo>
                    <a:pt x="5286" y="3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25"/>
            <p:cNvSpPr/>
            <p:nvPr/>
          </p:nvSpPr>
          <p:spPr>
            <a:xfrm rot="4458719">
              <a:off x="319352" y="4673981"/>
              <a:ext cx="731300" cy="357968"/>
            </a:xfrm>
            <a:custGeom>
              <a:avLst/>
              <a:gdLst/>
              <a:ahLst/>
              <a:cxnLst/>
              <a:rect l="l" t="t" r="r" b="b"/>
              <a:pathLst>
                <a:path w="6942" h="3398" extrusionOk="0">
                  <a:moveTo>
                    <a:pt x="3189" y="0"/>
                  </a:moveTo>
                  <a:lnTo>
                    <a:pt x="6941" y="1673"/>
                  </a:lnTo>
                  <a:lnTo>
                    <a:pt x="0" y="339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25"/>
            <p:cNvSpPr/>
            <p:nvPr/>
          </p:nvSpPr>
          <p:spPr>
            <a:xfrm rot="4458719">
              <a:off x="-86644" y="4542442"/>
              <a:ext cx="731300" cy="849094"/>
            </a:xfrm>
            <a:custGeom>
              <a:avLst/>
              <a:gdLst/>
              <a:ahLst/>
              <a:cxnLst/>
              <a:rect l="l" t="t" r="r" b="b"/>
              <a:pathLst>
                <a:path w="6942" h="8060" extrusionOk="0">
                  <a:moveTo>
                    <a:pt x="4584" y="8059"/>
                  </a:moveTo>
                  <a:lnTo>
                    <a:pt x="6941" y="1"/>
                  </a:lnTo>
                  <a:lnTo>
                    <a:pt x="0" y="172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25"/>
            <p:cNvSpPr/>
            <p:nvPr/>
          </p:nvSpPr>
          <p:spPr>
            <a:xfrm rot="-10187880">
              <a:off x="1139895" y="-870956"/>
              <a:ext cx="1218081" cy="1604355"/>
            </a:xfrm>
            <a:custGeom>
              <a:avLst/>
              <a:gdLst/>
              <a:ahLst/>
              <a:cxnLst/>
              <a:rect l="l" t="t" r="r" b="b"/>
              <a:pathLst>
                <a:path w="5417" h="14082" extrusionOk="0">
                  <a:moveTo>
                    <a:pt x="1" y="14082"/>
                  </a:moveTo>
                  <a:lnTo>
                    <a:pt x="5416" y="9090"/>
                  </a:lnTo>
                  <a:lnTo>
                    <a:pt x="12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25"/>
            <p:cNvSpPr/>
            <p:nvPr/>
          </p:nvSpPr>
          <p:spPr>
            <a:xfrm rot="-10187880">
              <a:off x="655336" y="-469900"/>
              <a:ext cx="1188849" cy="1035733"/>
            </a:xfrm>
            <a:custGeom>
              <a:avLst/>
              <a:gdLst/>
              <a:ahLst/>
              <a:cxnLst/>
              <a:rect l="l" t="t" r="r" b="b"/>
              <a:pathLst>
                <a:path w="5287" h="9091" extrusionOk="0">
                  <a:moveTo>
                    <a:pt x="4142" y="9090"/>
                  </a:moveTo>
                  <a:lnTo>
                    <a:pt x="5286" y="39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6" name="Google Shape;516;p25"/>
          <p:cNvSpPr txBox="1">
            <a:spLocks noGrp="1"/>
          </p:cNvSpPr>
          <p:nvPr>
            <p:ph type="title"/>
          </p:nvPr>
        </p:nvSpPr>
        <p:spPr>
          <a:xfrm>
            <a:off x="950967" y="584971"/>
            <a:ext cx="10290000" cy="9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41542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2">
  <p:cSld name="Only Title 2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8" name="Google Shape;518;p26"/>
          <p:cNvGrpSpPr/>
          <p:nvPr/>
        </p:nvGrpSpPr>
        <p:grpSpPr>
          <a:xfrm>
            <a:off x="-411947" y="-1336438"/>
            <a:ext cx="13667112" cy="8641203"/>
            <a:chOff x="-308960" y="-1002328"/>
            <a:chExt cx="10250334" cy="6480902"/>
          </a:xfrm>
        </p:grpSpPr>
        <p:sp>
          <p:nvSpPr>
            <p:cNvPr id="519" name="Google Shape;519;p26"/>
            <p:cNvSpPr/>
            <p:nvPr/>
          </p:nvSpPr>
          <p:spPr>
            <a:xfrm rot="7641676">
              <a:off x="8583926" y="4711229"/>
              <a:ext cx="841562" cy="538832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26"/>
            <p:cNvSpPr/>
            <p:nvPr/>
          </p:nvSpPr>
          <p:spPr>
            <a:xfrm rot="6157856" flipH="1">
              <a:off x="8515077" y="373687"/>
              <a:ext cx="860775" cy="1322339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26"/>
            <p:cNvSpPr/>
            <p:nvPr/>
          </p:nvSpPr>
          <p:spPr>
            <a:xfrm rot="4137004" flipH="1">
              <a:off x="8739556" y="-28496"/>
              <a:ext cx="860408" cy="1322356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26"/>
            <p:cNvSpPr/>
            <p:nvPr/>
          </p:nvSpPr>
          <p:spPr>
            <a:xfrm rot="-3599805">
              <a:off x="8486225" y="4514697"/>
              <a:ext cx="841738" cy="725615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26"/>
            <p:cNvSpPr/>
            <p:nvPr/>
          </p:nvSpPr>
          <p:spPr>
            <a:xfrm rot="-9201064">
              <a:off x="790157" y="-520064"/>
              <a:ext cx="1030686" cy="1279334"/>
            </a:xfrm>
            <a:custGeom>
              <a:avLst/>
              <a:gdLst/>
              <a:ahLst/>
              <a:cxnLst/>
              <a:rect l="l" t="t" r="r" b="b"/>
              <a:pathLst>
                <a:path w="10885" h="13510" extrusionOk="0">
                  <a:moveTo>
                    <a:pt x="0" y="13380"/>
                  </a:moveTo>
                  <a:lnTo>
                    <a:pt x="10884" y="13510"/>
                  </a:lnTo>
                  <a:lnTo>
                    <a:pt x="675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26"/>
            <p:cNvSpPr/>
            <p:nvPr/>
          </p:nvSpPr>
          <p:spPr>
            <a:xfrm rot="-9201064">
              <a:off x="150504" y="-822940"/>
              <a:ext cx="1102933" cy="1279334"/>
            </a:xfrm>
            <a:custGeom>
              <a:avLst/>
              <a:gdLst/>
              <a:ahLst/>
              <a:cxnLst/>
              <a:rect l="l" t="t" r="r" b="b"/>
              <a:pathLst>
                <a:path w="11648" h="13510" extrusionOk="0">
                  <a:moveTo>
                    <a:pt x="1" y="0"/>
                  </a:moveTo>
                  <a:lnTo>
                    <a:pt x="4134" y="13510"/>
                  </a:lnTo>
                  <a:lnTo>
                    <a:pt x="11647" y="21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26"/>
            <p:cNvSpPr/>
            <p:nvPr/>
          </p:nvSpPr>
          <p:spPr>
            <a:xfrm rot="-9201064">
              <a:off x="-207050" y="171400"/>
              <a:ext cx="1102933" cy="715613"/>
            </a:xfrm>
            <a:custGeom>
              <a:avLst/>
              <a:gdLst/>
              <a:ahLst/>
              <a:cxnLst/>
              <a:rect l="l" t="t" r="r" b="b"/>
              <a:pathLst>
                <a:path w="11648" h="7557" extrusionOk="0">
                  <a:moveTo>
                    <a:pt x="1" y="5442"/>
                  </a:moveTo>
                  <a:lnTo>
                    <a:pt x="8848" y="0"/>
                  </a:lnTo>
                  <a:lnTo>
                    <a:pt x="11647" y="75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26"/>
            <p:cNvSpPr/>
            <p:nvPr/>
          </p:nvSpPr>
          <p:spPr>
            <a:xfrm rot="-5674165" flipH="1">
              <a:off x="-195172" y="3517340"/>
              <a:ext cx="657705" cy="734684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26"/>
            <p:cNvSpPr/>
            <p:nvPr/>
          </p:nvSpPr>
          <p:spPr>
            <a:xfrm rot="-7394290" flipH="1">
              <a:off x="-164079" y="3770322"/>
              <a:ext cx="517737" cy="962868"/>
            </a:xfrm>
            <a:custGeom>
              <a:avLst/>
              <a:gdLst/>
              <a:ahLst/>
              <a:cxnLst/>
              <a:rect l="l" t="t" r="r" b="b"/>
              <a:pathLst>
                <a:path w="57738" h="23388" extrusionOk="0">
                  <a:moveTo>
                    <a:pt x="57737" y="0"/>
                  </a:moveTo>
                  <a:lnTo>
                    <a:pt x="0" y="5815"/>
                  </a:lnTo>
                  <a:lnTo>
                    <a:pt x="57737" y="23387"/>
                  </a:lnTo>
                  <a:lnTo>
                    <a:pt x="577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8" name="Google Shape;528;p26"/>
          <p:cNvSpPr txBox="1">
            <a:spLocks noGrp="1"/>
          </p:cNvSpPr>
          <p:nvPr>
            <p:ph type="title"/>
          </p:nvPr>
        </p:nvSpPr>
        <p:spPr>
          <a:xfrm>
            <a:off x="950967" y="584971"/>
            <a:ext cx="10292800" cy="9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840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959667" y="2054681"/>
            <a:ext cx="10272400" cy="44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89457" rtl="0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000"/>
              <a:buFont typeface="Lato"/>
              <a:buChar char="●"/>
              <a:defRPr sz="1600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○"/>
              <a:defRPr/>
            </a:lvl2pPr>
            <a:lvl3pPr marL="1828754" lvl="2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■"/>
              <a:defRPr/>
            </a:lvl3pPr>
            <a:lvl4pPr marL="2438339" lvl="3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●"/>
              <a:defRPr/>
            </a:lvl4pPr>
            <a:lvl5pPr marL="3047924" lvl="4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○"/>
              <a:defRPr/>
            </a:lvl5pPr>
            <a:lvl6pPr marL="3657509" lvl="5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■"/>
              <a:defRPr/>
            </a:lvl6pPr>
            <a:lvl7pPr marL="4267093" lvl="6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●"/>
              <a:defRPr/>
            </a:lvl7pPr>
            <a:lvl8pPr marL="4876678" lvl="7" indent="-423323" rtl="0">
              <a:spcBef>
                <a:spcPts val="2133"/>
              </a:spcBef>
              <a:spcAft>
                <a:spcPts val="0"/>
              </a:spcAft>
              <a:buClr>
                <a:srgbClr val="0C343D"/>
              </a:buClr>
              <a:buSzPts val="1400"/>
              <a:buFont typeface="Josefin Slab SemiBold"/>
              <a:buChar char="○"/>
              <a:defRPr/>
            </a:lvl8pPr>
            <a:lvl9pPr marL="5486263" lvl="8" indent="-423323" rtl="0">
              <a:spcBef>
                <a:spcPts val="2133"/>
              </a:spcBef>
              <a:spcAft>
                <a:spcPts val="2133"/>
              </a:spcAft>
              <a:buClr>
                <a:srgbClr val="0C343D"/>
              </a:buClr>
              <a:buSzPts val="1400"/>
              <a:buFont typeface="Josefin Slab SemiBold"/>
              <a:buChar char="■"/>
              <a:defRPr/>
            </a:lvl9pPr>
          </a:lstStyle>
          <a:p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16867" y="584787"/>
            <a:ext cx="10558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grpSp>
        <p:nvGrpSpPr>
          <p:cNvPr id="109" name="Google Shape;109;p4"/>
          <p:cNvGrpSpPr/>
          <p:nvPr/>
        </p:nvGrpSpPr>
        <p:grpSpPr>
          <a:xfrm>
            <a:off x="9292856" y="5212032"/>
            <a:ext cx="2899144" cy="1655176"/>
            <a:chOff x="6969642" y="3909024"/>
            <a:chExt cx="2174358" cy="1241382"/>
          </a:xfrm>
        </p:grpSpPr>
        <p:sp>
          <p:nvSpPr>
            <p:cNvPr id="110" name="Google Shape;110;p4"/>
            <p:cNvSpPr/>
            <p:nvPr/>
          </p:nvSpPr>
          <p:spPr>
            <a:xfrm flipH="1">
              <a:off x="7480664" y="3909024"/>
              <a:ext cx="1663336" cy="1241382"/>
            </a:xfrm>
            <a:custGeom>
              <a:avLst/>
              <a:gdLst/>
              <a:ahLst/>
              <a:cxnLst/>
              <a:rect l="l" t="t" r="r" b="b"/>
              <a:pathLst>
                <a:path w="35738" h="26672" extrusionOk="0">
                  <a:moveTo>
                    <a:pt x="0" y="1"/>
                  </a:moveTo>
                  <a:lnTo>
                    <a:pt x="0" y="26672"/>
                  </a:lnTo>
                  <a:lnTo>
                    <a:pt x="35738" y="266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4"/>
            <p:cNvSpPr/>
            <p:nvPr/>
          </p:nvSpPr>
          <p:spPr>
            <a:xfrm flipH="1">
              <a:off x="6969642" y="4386223"/>
              <a:ext cx="1463057" cy="764172"/>
            </a:xfrm>
            <a:custGeom>
              <a:avLst/>
              <a:gdLst/>
              <a:ahLst/>
              <a:cxnLst/>
              <a:rect l="l" t="t" r="r" b="b"/>
              <a:pathLst>
                <a:path w="26040" h="13601" extrusionOk="0">
                  <a:moveTo>
                    <a:pt x="8978" y="1"/>
                  </a:moveTo>
                  <a:lnTo>
                    <a:pt x="1" y="13219"/>
                  </a:lnTo>
                  <a:lnTo>
                    <a:pt x="26039" y="13600"/>
                  </a:lnTo>
                  <a:lnTo>
                    <a:pt x="89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4"/>
            <p:cNvSpPr/>
            <p:nvPr/>
          </p:nvSpPr>
          <p:spPr>
            <a:xfrm flipH="1">
              <a:off x="6991043" y="4386223"/>
              <a:ext cx="937278" cy="749564"/>
            </a:xfrm>
            <a:custGeom>
              <a:avLst/>
              <a:gdLst/>
              <a:ahLst/>
              <a:cxnLst/>
              <a:rect l="l" t="t" r="r" b="b"/>
              <a:pathLst>
                <a:path w="16682" h="13341" extrusionOk="0">
                  <a:moveTo>
                    <a:pt x="1" y="1"/>
                  </a:moveTo>
                  <a:lnTo>
                    <a:pt x="195" y="9181"/>
                  </a:lnTo>
                  <a:lnTo>
                    <a:pt x="16681" y="1334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3" name="Google Shape;113;p4"/>
          <p:cNvGrpSpPr/>
          <p:nvPr/>
        </p:nvGrpSpPr>
        <p:grpSpPr>
          <a:xfrm>
            <a:off x="-545033" y="-963257"/>
            <a:ext cx="3371124" cy="2143261"/>
            <a:chOff x="-408775" y="-716093"/>
            <a:chExt cx="2528343" cy="1607446"/>
          </a:xfrm>
        </p:grpSpPr>
        <p:sp>
          <p:nvSpPr>
            <p:cNvPr id="114" name="Google Shape;114;p4"/>
            <p:cNvSpPr/>
            <p:nvPr/>
          </p:nvSpPr>
          <p:spPr>
            <a:xfrm>
              <a:off x="-408775" y="-476905"/>
              <a:ext cx="1194900" cy="1194372"/>
            </a:xfrm>
            <a:custGeom>
              <a:avLst/>
              <a:gdLst/>
              <a:ahLst/>
              <a:cxnLst/>
              <a:rect l="l" t="t" r="r" b="b"/>
              <a:pathLst>
                <a:path w="35738" h="26672" extrusionOk="0">
                  <a:moveTo>
                    <a:pt x="0" y="1"/>
                  </a:moveTo>
                  <a:lnTo>
                    <a:pt x="0" y="26672"/>
                  </a:lnTo>
                  <a:lnTo>
                    <a:pt x="35738" y="266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4"/>
            <p:cNvSpPr/>
            <p:nvPr/>
          </p:nvSpPr>
          <p:spPr>
            <a:xfrm rot="-1295881">
              <a:off x="98106" y="-398826"/>
              <a:ext cx="1909418" cy="97291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4"/>
            <p:cNvSpPr/>
            <p:nvPr/>
          </p:nvSpPr>
          <p:spPr>
            <a:xfrm rot="-1295881">
              <a:off x="633684" y="-67997"/>
              <a:ext cx="1436955" cy="539938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564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>
            <a:spLocks noGrp="1"/>
          </p:cNvSpPr>
          <p:nvPr>
            <p:ph type="ctrTitle"/>
          </p:nvPr>
        </p:nvSpPr>
        <p:spPr>
          <a:xfrm flipH="1">
            <a:off x="813221" y="2861593"/>
            <a:ext cx="3112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19" name="Google Shape;119;p5"/>
          <p:cNvSpPr txBox="1">
            <a:spLocks noGrp="1"/>
          </p:cNvSpPr>
          <p:nvPr>
            <p:ph type="subTitle" idx="1"/>
          </p:nvPr>
        </p:nvSpPr>
        <p:spPr>
          <a:xfrm flipH="1">
            <a:off x="937567" y="3577267"/>
            <a:ext cx="5040000" cy="28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9pPr>
          </a:lstStyle>
          <a:p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ctrTitle" idx="2"/>
          </p:nvPr>
        </p:nvSpPr>
        <p:spPr>
          <a:xfrm flipH="1">
            <a:off x="6203613" y="2587345"/>
            <a:ext cx="3112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subTitle" idx="3"/>
          </p:nvPr>
        </p:nvSpPr>
        <p:spPr>
          <a:xfrm flipH="1">
            <a:off x="6203600" y="3303012"/>
            <a:ext cx="5040000" cy="31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 sz="1333"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title" idx="4"/>
          </p:nvPr>
        </p:nvSpPr>
        <p:spPr>
          <a:xfrm>
            <a:off x="950967" y="585287"/>
            <a:ext cx="10290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grpSp>
        <p:nvGrpSpPr>
          <p:cNvPr id="123" name="Google Shape;123;p5"/>
          <p:cNvGrpSpPr/>
          <p:nvPr/>
        </p:nvGrpSpPr>
        <p:grpSpPr>
          <a:xfrm>
            <a:off x="11137441" y="-127706"/>
            <a:ext cx="1499457" cy="2190631"/>
            <a:chOff x="8265600" y="1246475"/>
            <a:chExt cx="1124593" cy="1642973"/>
          </a:xfrm>
        </p:grpSpPr>
        <p:sp>
          <p:nvSpPr>
            <p:cNvPr id="124" name="Google Shape;124;p5"/>
            <p:cNvSpPr/>
            <p:nvPr/>
          </p:nvSpPr>
          <p:spPr>
            <a:xfrm rot="4730558">
              <a:off x="8354049" y="1426429"/>
              <a:ext cx="1051576" cy="832971"/>
            </a:xfrm>
            <a:custGeom>
              <a:avLst/>
              <a:gdLst/>
              <a:ahLst/>
              <a:cxnLst/>
              <a:rect l="l" t="t" r="r" b="b"/>
              <a:pathLst>
                <a:path w="10755" h="8519" extrusionOk="0">
                  <a:moveTo>
                    <a:pt x="0" y="0"/>
                  </a:moveTo>
                  <a:lnTo>
                    <a:pt x="10754" y="1283"/>
                  </a:lnTo>
                  <a:lnTo>
                    <a:pt x="5538" y="851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5"/>
            <p:cNvSpPr/>
            <p:nvPr/>
          </p:nvSpPr>
          <p:spPr>
            <a:xfrm rot="4730558">
              <a:off x="8502555" y="1904368"/>
              <a:ext cx="790613" cy="707619"/>
            </a:xfrm>
            <a:custGeom>
              <a:avLst/>
              <a:gdLst/>
              <a:ahLst/>
              <a:cxnLst/>
              <a:rect l="l" t="t" r="r" b="b"/>
              <a:pathLst>
                <a:path w="8086" h="7237" extrusionOk="0">
                  <a:moveTo>
                    <a:pt x="1" y="7236"/>
                  </a:moveTo>
                  <a:lnTo>
                    <a:pt x="5217" y="1"/>
                  </a:lnTo>
                  <a:lnTo>
                    <a:pt x="8085" y="27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5"/>
            <p:cNvSpPr/>
            <p:nvPr/>
          </p:nvSpPr>
          <p:spPr>
            <a:xfrm rot="4730558">
              <a:off x="8211040" y="2046333"/>
              <a:ext cx="927010" cy="650810"/>
            </a:xfrm>
            <a:custGeom>
              <a:avLst/>
              <a:gdLst/>
              <a:ahLst/>
              <a:cxnLst/>
              <a:rect l="l" t="t" r="r" b="b"/>
              <a:pathLst>
                <a:path w="9481" h="6656" extrusionOk="0">
                  <a:moveTo>
                    <a:pt x="1" y="4480"/>
                  </a:moveTo>
                  <a:lnTo>
                    <a:pt x="9481" y="6655"/>
                  </a:lnTo>
                  <a:lnTo>
                    <a:pt x="80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7" name="Google Shape;127;p5"/>
          <p:cNvGrpSpPr/>
          <p:nvPr/>
        </p:nvGrpSpPr>
        <p:grpSpPr>
          <a:xfrm rot="6299960">
            <a:off x="-358802" y="-1620424"/>
            <a:ext cx="2599369" cy="2825669"/>
            <a:chOff x="-243352" y="3464228"/>
            <a:chExt cx="1949585" cy="2119315"/>
          </a:xfrm>
        </p:grpSpPr>
        <p:sp>
          <p:nvSpPr>
            <p:cNvPr id="128" name="Google Shape;128;p5"/>
            <p:cNvSpPr/>
            <p:nvPr/>
          </p:nvSpPr>
          <p:spPr>
            <a:xfrm rot="-4053822">
              <a:off x="-54675" y="3961710"/>
              <a:ext cx="1803863" cy="112435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5"/>
            <p:cNvSpPr/>
            <p:nvPr/>
          </p:nvSpPr>
          <p:spPr>
            <a:xfrm rot="-2418608" flipH="1">
              <a:off x="-364659" y="4199951"/>
              <a:ext cx="1998108" cy="332553"/>
            </a:xfrm>
            <a:custGeom>
              <a:avLst/>
              <a:gdLst/>
              <a:ahLst/>
              <a:cxnLst/>
              <a:rect l="l" t="t" r="r" b="b"/>
              <a:pathLst>
                <a:path w="26040" h="13601" extrusionOk="0">
                  <a:moveTo>
                    <a:pt x="8978" y="1"/>
                  </a:moveTo>
                  <a:lnTo>
                    <a:pt x="1" y="13219"/>
                  </a:lnTo>
                  <a:lnTo>
                    <a:pt x="26039" y="13600"/>
                  </a:lnTo>
                  <a:lnTo>
                    <a:pt x="897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85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950967" y="584971"/>
            <a:ext cx="10292800" cy="9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2" name="Google Shape;132;p6"/>
          <p:cNvSpPr/>
          <p:nvPr/>
        </p:nvSpPr>
        <p:spPr>
          <a:xfrm rot="1724632" flipH="1">
            <a:off x="11367563" y="-316502"/>
            <a:ext cx="1147808" cy="1763108"/>
          </a:xfrm>
          <a:custGeom>
            <a:avLst/>
            <a:gdLst/>
            <a:ahLst/>
            <a:cxnLst/>
            <a:rect l="l" t="t" r="r" b="b"/>
            <a:pathLst>
              <a:path w="57738" h="23388" extrusionOk="0">
                <a:moveTo>
                  <a:pt x="57737" y="0"/>
                </a:moveTo>
                <a:lnTo>
                  <a:pt x="0" y="5815"/>
                </a:lnTo>
                <a:lnTo>
                  <a:pt x="57737" y="23387"/>
                </a:lnTo>
                <a:lnTo>
                  <a:pt x="5773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6"/>
          <p:cNvSpPr/>
          <p:nvPr/>
        </p:nvSpPr>
        <p:spPr>
          <a:xfrm rot="-295686" flipH="1">
            <a:off x="10935953" y="-752754"/>
            <a:ext cx="1147068" cy="1763100"/>
          </a:xfrm>
          <a:custGeom>
            <a:avLst/>
            <a:gdLst/>
            <a:ahLst/>
            <a:cxnLst/>
            <a:rect l="l" t="t" r="r" b="b"/>
            <a:pathLst>
              <a:path w="57738" h="23388" extrusionOk="0">
                <a:moveTo>
                  <a:pt x="57737" y="0"/>
                </a:moveTo>
                <a:lnTo>
                  <a:pt x="0" y="5815"/>
                </a:lnTo>
                <a:lnTo>
                  <a:pt x="57737" y="23387"/>
                </a:lnTo>
                <a:lnTo>
                  <a:pt x="577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6"/>
          <p:cNvSpPr/>
          <p:nvPr/>
        </p:nvSpPr>
        <p:spPr>
          <a:xfrm rot="-8504694">
            <a:off x="267089" y="-1136571"/>
            <a:ext cx="1470571" cy="1705768"/>
          </a:xfrm>
          <a:custGeom>
            <a:avLst/>
            <a:gdLst/>
            <a:ahLst/>
            <a:cxnLst/>
            <a:rect l="l" t="t" r="r" b="b"/>
            <a:pathLst>
              <a:path w="11648" h="13510" extrusionOk="0">
                <a:moveTo>
                  <a:pt x="1" y="0"/>
                </a:moveTo>
                <a:lnTo>
                  <a:pt x="4134" y="13510"/>
                </a:lnTo>
                <a:lnTo>
                  <a:pt x="11647" y="2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6"/>
          <p:cNvSpPr/>
          <p:nvPr/>
        </p:nvSpPr>
        <p:spPr>
          <a:xfrm rot="-8504694">
            <a:off x="-391031" y="73867"/>
            <a:ext cx="1470571" cy="954144"/>
          </a:xfrm>
          <a:custGeom>
            <a:avLst/>
            <a:gdLst/>
            <a:ahLst/>
            <a:cxnLst/>
            <a:rect l="l" t="t" r="r" b="b"/>
            <a:pathLst>
              <a:path w="11648" h="7557" extrusionOk="0">
                <a:moveTo>
                  <a:pt x="1" y="5442"/>
                </a:moveTo>
                <a:lnTo>
                  <a:pt x="8848" y="0"/>
                </a:lnTo>
                <a:lnTo>
                  <a:pt x="11647" y="755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69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xfrm>
            <a:off x="803133" y="1528000"/>
            <a:ext cx="3574400" cy="134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Font typeface="Source Sans Pro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subTitle" idx="1"/>
          </p:nvPr>
        </p:nvSpPr>
        <p:spPr>
          <a:xfrm flipH="1">
            <a:off x="802567" y="3080800"/>
            <a:ext cx="3680800" cy="22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333"/>
            </a:lvl9pPr>
          </a:lstStyle>
          <a:p>
            <a:endParaRPr/>
          </a:p>
        </p:txBody>
      </p:sp>
      <p:sp>
        <p:nvSpPr>
          <p:cNvPr id="139" name="Google Shape;139;p7"/>
          <p:cNvSpPr/>
          <p:nvPr/>
        </p:nvSpPr>
        <p:spPr>
          <a:xfrm rot="-8598720" flipH="1">
            <a:off x="11041193" y="417495"/>
            <a:ext cx="3726273" cy="1538492"/>
          </a:xfrm>
          <a:custGeom>
            <a:avLst/>
            <a:gdLst/>
            <a:ahLst/>
            <a:cxnLst/>
            <a:rect l="l" t="t" r="r" b="b"/>
            <a:pathLst>
              <a:path w="53286" h="27151" extrusionOk="0">
                <a:moveTo>
                  <a:pt x="0" y="1"/>
                </a:moveTo>
                <a:lnTo>
                  <a:pt x="13186" y="27150"/>
                </a:lnTo>
                <a:lnTo>
                  <a:pt x="53286" y="21993"/>
                </a:ln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702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ctrTitle"/>
          </p:nvPr>
        </p:nvSpPr>
        <p:spPr>
          <a:xfrm flipH="1">
            <a:off x="7790312" y="5139508"/>
            <a:ext cx="3676800" cy="1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38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541C1D"/>
              </a:buClr>
              <a:buSzPts val="12000"/>
              <a:buNone/>
              <a:defRPr sz="16000">
                <a:solidFill>
                  <a:srgbClr val="541C1D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8"/>
          <p:cNvSpPr/>
          <p:nvPr/>
        </p:nvSpPr>
        <p:spPr>
          <a:xfrm rot="-10360964">
            <a:off x="-695978" y="3554095"/>
            <a:ext cx="2071347" cy="1675789"/>
          </a:xfrm>
          <a:custGeom>
            <a:avLst/>
            <a:gdLst/>
            <a:ahLst/>
            <a:cxnLst/>
            <a:rect l="l" t="t" r="r" b="b"/>
            <a:pathLst>
              <a:path w="16743" h="13381" extrusionOk="0">
                <a:moveTo>
                  <a:pt x="1" y="1413"/>
                </a:moveTo>
                <a:lnTo>
                  <a:pt x="16742" y="1"/>
                </a:lnTo>
                <a:lnTo>
                  <a:pt x="13363" y="133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8"/>
          <p:cNvSpPr/>
          <p:nvPr/>
        </p:nvSpPr>
        <p:spPr>
          <a:xfrm rot="-3172801">
            <a:off x="11484888" y="933347"/>
            <a:ext cx="1234843" cy="1886605"/>
          </a:xfrm>
          <a:custGeom>
            <a:avLst/>
            <a:gdLst/>
            <a:ahLst/>
            <a:cxnLst/>
            <a:rect l="l" t="t" r="r" b="b"/>
            <a:pathLst>
              <a:path w="13363" h="20416" extrusionOk="0">
                <a:moveTo>
                  <a:pt x="1" y="0"/>
                </a:moveTo>
                <a:lnTo>
                  <a:pt x="2418" y="20416"/>
                </a:lnTo>
                <a:lnTo>
                  <a:pt x="13363" y="119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4" name="Google Shape;144;p8"/>
          <p:cNvGrpSpPr/>
          <p:nvPr/>
        </p:nvGrpSpPr>
        <p:grpSpPr>
          <a:xfrm rot="-8862611">
            <a:off x="-1945806" y="4363980"/>
            <a:ext cx="4044647" cy="4521421"/>
            <a:chOff x="-1227699" y="-1188327"/>
            <a:chExt cx="8879420" cy="3889802"/>
          </a:xfrm>
        </p:grpSpPr>
        <p:sp>
          <p:nvSpPr>
            <p:cNvPr id="145" name="Google Shape;145;p8"/>
            <p:cNvSpPr/>
            <p:nvPr/>
          </p:nvSpPr>
          <p:spPr>
            <a:xfrm rot="-473050">
              <a:off x="-1080526" y="-612452"/>
              <a:ext cx="8585064" cy="273805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8"/>
            <p:cNvSpPr/>
            <p:nvPr/>
          </p:nvSpPr>
          <p:spPr>
            <a:xfrm rot="-473050">
              <a:off x="1117271" y="454596"/>
              <a:ext cx="6460790" cy="1519537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7" name="Google Shape;147;p8"/>
          <p:cNvGrpSpPr/>
          <p:nvPr/>
        </p:nvGrpSpPr>
        <p:grpSpPr>
          <a:xfrm rot="2274489">
            <a:off x="10090089" y="-590008"/>
            <a:ext cx="2963128" cy="2821872"/>
            <a:chOff x="-605937" y="-728650"/>
            <a:chExt cx="2222337" cy="2116395"/>
          </a:xfrm>
        </p:grpSpPr>
        <p:sp>
          <p:nvSpPr>
            <p:cNvPr id="148" name="Google Shape;148;p8"/>
            <p:cNvSpPr/>
            <p:nvPr/>
          </p:nvSpPr>
          <p:spPr>
            <a:xfrm rot="10800000">
              <a:off x="-450250" y="-728650"/>
              <a:ext cx="2066650" cy="1828650"/>
            </a:xfrm>
            <a:custGeom>
              <a:avLst/>
              <a:gdLst/>
              <a:ahLst/>
              <a:cxnLst/>
              <a:rect l="l" t="t" r="r" b="b"/>
              <a:pathLst>
                <a:path w="82666" h="73146" extrusionOk="0">
                  <a:moveTo>
                    <a:pt x="43336" y="0"/>
                  </a:moveTo>
                  <a:lnTo>
                    <a:pt x="0" y="48015"/>
                  </a:lnTo>
                  <a:lnTo>
                    <a:pt x="82665" y="73145"/>
                  </a:lnTo>
                  <a:lnTo>
                    <a:pt x="82576" y="30994"/>
                  </a:lnTo>
                  <a:lnTo>
                    <a:pt x="4333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8"/>
            <p:cNvSpPr/>
            <p:nvPr/>
          </p:nvSpPr>
          <p:spPr>
            <a:xfrm rot="3555342">
              <a:off x="-510863" y="78415"/>
              <a:ext cx="1328942" cy="977034"/>
            </a:xfrm>
            <a:custGeom>
              <a:avLst/>
              <a:gdLst/>
              <a:ahLst/>
              <a:cxnLst/>
              <a:rect l="l" t="t" r="r" b="b"/>
              <a:pathLst>
                <a:path w="14549" h="28326" extrusionOk="0">
                  <a:moveTo>
                    <a:pt x="1" y="1"/>
                  </a:moveTo>
                  <a:lnTo>
                    <a:pt x="1" y="28326"/>
                  </a:lnTo>
                  <a:lnTo>
                    <a:pt x="14548" y="1220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0" name="Google Shape;150;p8"/>
          <p:cNvSpPr/>
          <p:nvPr/>
        </p:nvSpPr>
        <p:spPr>
          <a:xfrm rot="9900137">
            <a:off x="-20213" y="-943308"/>
            <a:ext cx="1234845" cy="1886615"/>
          </a:xfrm>
          <a:custGeom>
            <a:avLst/>
            <a:gdLst/>
            <a:ahLst/>
            <a:cxnLst/>
            <a:rect l="l" t="t" r="r" b="b"/>
            <a:pathLst>
              <a:path w="13363" h="20416" extrusionOk="0">
                <a:moveTo>
                  <a:pt x="1" y="0"/>
                </a:moveTo>
                <a:lnTo>
                  <a:pt x="2418" y="20416"/>
                </a:lnTo>
                <a:lnTo>
                  <a:pt x="13363" y="1196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0589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>
            <a:spLocks noGrp="1"/>
          </p:cNvSpPr>
          <p:nvPr>
            <p:ph type="title"/>
          </p:nvPr>
        </p:nvSpPr>
        <p:spPr>
          <a:xfrm>
            <a:off x="959667" y="1733184"/>
            <a:ext cx="5244800" cy="92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ubTitle" idx="1"/>
          </p:nvPr>
        </p:nvSpPr>
        <p:spPr>
          <a:xfrm>
            <a:off x="959667" y="3041617"/>
            <a:ext cx="5244800" cy="20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5400000">
            <a:off x="9685991" y="827415"/>
            <a:ext cx="4708448" cy="2993493"/>
            <a:chOff x="-408775" y="-716093"/>
            <a:chExt cx="2528343" cy="1607446"/>
          </a:xfrm>
        </p:grpSpPr>
        <p:sp>
          <p:nvSpPr>
            <p:cNvPr id="155" name="Google Shape;155;p9"/>
            <p:cNvSpPr/>
            <p:nvPr/>
          </p:nvSpPr>
          <p:spPr>
            <a:xfrm>
              <a:off x="-408775" y="-476905"/>
              <a:ext cx="1194900" cy="1194372"/>
            </a:xfrm>
            <a:custGeom>
              <a:avLst/>
              <a:gdLst/>
              <a:ahLst/>
              <a:cxnLst/>
              <a:rect l="l" t="t" r="r" b="b"/>
              <a:pathLst>
                <a:path w="35738" h="26672" extrusionOk="0">
                  <a:moveTo>
                    <a:pt x="0" y="1"/>
                  </a:moveTo>
                  <a:lnTo>
                    <a:pt x="0" y="26672"/>
                  </a:lnTo>
                  <a:lnTo>
                    <a:pt x="35738" y="266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9"/>
            <p:cNvSpPr/>
            <p:nvPr/>
          </p:nvSpPr>
          <p:spPr>
            <a:xfrm rot="-1295881">
              <a:off x="98106" y="-398826"/>
              <a:ext cx="1909418" cy="972912"/>
            </a:xfrm>
            <a:custGeom>
              <a:avLst/>
              <a:gdLst/>
              <a:ahLst/>
              <a:cxnLst/>
              <a:rect l="l" t="t" r="r" b="b"/>
              <a:pathLst>
                <a:path w="53286" h="27151" extrusionOk="0">
                  <a:moveTo>
                    <a:pt x="0" y="1"/>
                  </a:moveTo>
                  <a:lnTo>
                    <a:pt x="13186" y="27150"/>
                  </a:lnTo>
                  <a:lnTo>
                    <a:pt x="53286" y="2199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9"/>
            <p:cNvSpPr/>
            <p:nvPr/>
          </p:nvSpPr>
          <p:spPr>
            <a:xfrm rot="-1295881">
              <a:off x="633684" y="-67997"/>
              <a:ext cx="1436955" cy="539938"/>
            </a:xfrm>
            <a:custGeom>
              <a:avLst/>
              <a:gdLst/>
              <a:ahLst/>
              <a:cxnLst/>
              <a:rect l="l" t="t" r="r" b="b"/>
              <a:pathLst>
                <a:path w="40101" h="15068" extrusionOk="0">
                  <a:moveTo>
                    <a:pt x="16089" y="0"/>
                  </a:moveTo>
                  <a:lnTo>
                    <a:pt x="1" y="15067"/>
                  </a:lnTo>
                  <a:lnTo>
                    <a:pt x="40101" y="9910"/>
                  </a:lnTo>
                  <a:lnTo>
                    <a:pt x="160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538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0"/>
          <p:cNvGrpSpPr/>
          <p:nvPr/>
        </p:nvGrpSpPr>
        <p:grpSpPr>
          <a:xfrm>
            <a:off x="5670181" y="1395383"/>
            <a:ext cx="7684744" cy="7636269"/>
            <a:chOff x="4252636" y="1046537"/>
            <a:chExt cx="5763558" cy="5727202"/>
          </a:xfrm>
        </p:grpSpPr>
        <p:grpSp>
          <p:nvGrpSpPr>
            <p:cNvPr id="160" name="Google Shape;160;p10"/>
            <p:cNvGrpSpPr/>
            <p:nvPr/>
          </p:nvGrpSpPr>
          <p:grpSpPr>
            <a:xfrm>
              <a:off x="4252636" y="1513786"/>
              <a:ext cx="5763558" cy="5259952"/>
              <a:chOff x="4252636" y="1513786"/>
              <a:chExt cx="5763558" cy="5259952"/>
            </a:xfrm>
          </p:grpSpPr>
          <p:sp>
            <p:nvSpPr>
              <p:cNvPr id="161" name="Google Shape;161;p10"/>
              <p:cNvSpPr/>
              <p:nvPr/>
            </p:nvSpPr>
            <p:spPr>
              <a:xfrm rot="8657482" flipH="1">
                <a:off x="4551907" y="4748865"/>
                <a:ext cx="1877323" cy="1630247"/>
              </a:xfrm>
              <a:custGeom>
                <a:avLst/>
                <a:gdLst/>
                <a:ahLst/>
                <a:cxnLst/>
                <a:rect l="l" t="t" r="r" b="b"/>
                <a:pathLst>
                  <a:path w="12731" h="20416" extrusionOk="0">
                    <a:moveTo>
                      <a:pt x="10313" y="0"/>
                    </a:moveTo>
                    <a:lnTo>
                      <a:pt x="12730" y="20416"/>
                    </a:lnTo>
                    <a:lnTo>
                      <a:pt x="1" y="14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62" name="Google Shape;162;p10"/>
              <p:cNvGrpSpPr/>
              <p:nvPr/>
            </p:nvGrpSpPr>
            <p:grpSpPr>
              <a:xfrm>
                <a:off x="6123144" y="1513786"/>
                <a:ext cx="3893050" cy="4528918"/>
                <a:chOff x="6123144" y="1513786"/>
                <a:chExt cx="3893050" cy="4528918"/>
              </a:xfrm>
            </p:grpSpPr>
            <p:sp>
              <p:nvSpPr>
                <p:cNvPr id="163" name="Google Shape;163;p10"/>
                <p:cNvSpPr/>
                <p:nvPr/>
              </p:nvSpPr>
              <p:spPr>
                <a:xfrm rot="10800000" flipH="1">
                  <a:off x="8853970" y="2955332"/>
                  <a:ext cx="821197" cy="8163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4" h="10373" extrusionOk="0">
                      <a:moveTo>
                        <a:pt x="0" y="10373"/>
                      </a:moveTo>
                      <a:lnTo>
                        <a:pt x="572" y="0"/>
                      </a:lnTo>
                      <a:lnTo>
                        <a:pt x="10433" y="37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4" name="Google Shape;164;p10"/>
                <p:cNvSpPr/>
                <p:nvPr/>
              </p:nvSpPr>
              <p:spPr>
                <a:xfrm rot="10800000" flipH="1">
                  <a:off x="8723713" y="5000632"/>
                  <a:ext cx="1247458" cy="5688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50" h="7228" extrusionOk="0">
                      <a:moveTo>
                        <a:pt x="0" y="1465"/>
                      </a:moveTo>
                      <a:lnTo>
                        <a:pt x="8206" y="7227"/>
                      </a:lnTo>
                      <a:lnTo>
                        <a:pt x="1584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5" name="Google Shape;165;p10"/>
                <p:cNvSpPr/>
                <p:nvPr/>
              </p:nvSpPr>
              <p:spPr>
                <a:xfrm rot="10800000" flipH="1">
                  <a:off x="7406037" y="3736250"/>
                  <a:ext cx="1051721" cy="1606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63" h="20416" extrusionOk="0">
                      <a:moveTo>
                        <a:pt x="1" y="0"/>
                      </a:moveTo>
                      <a:lnTo>
                        <a:pt x="2418" y="20416"/>
                      </a:lnTo>
                      <a:lnTo>
                        <a:pt x="13363" y="1196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6" name="Google Shape;166;p10"/>
                <p:cNvSpPr/>
                <p:nvPr/>
              </p:nvSpPr>
              <p:spPr>
                <a:xfrm rot="10800000" flipH="1">
                  <a:off x="7406037" y="4401142"/>
                  <a:ext cx="1317741" cy="1053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3" h="13381" extrusionOk="0">
                      <a:moveTo>
                        <a:pt x="1" y="1413"/>
                      </a:moveTo>
                      <a:lnTo>
                        <a:pt x="16742" y="1"/>
                      </a:lnTo>
                      <a:lnTo>
                        <a:pt x="13363" y="1338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7" name="Google Shape;167;p10"/>
                <p:cNvSpPr/>
                <p:nvPr/>
              </p:nvSpPr>
              <p:spPr>
                <a:xfrm rot="10800000" flipH="1">
                  <a:off x="7596346" y="3736239"/>
                  <a:ext cx="1302708" cy="664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52" h="8449" extrusionOk="0">
                      <a:moveTo>
                        <a:pt x="0" y="8449"/>
                      </a:moveTo>
                      <a:lnTo>
                        <a:pt x="16551" y="7998"/>
                      </a:lnTo>
                      <a:lnTo>
                        <a:pt x="1094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8" name="Google Shape;168;p10"/>
                <p:cNvSpPr/>
                <p:nvPr/>
              </p:nvSpPr>
              <p:spPr>
                <a:xfrm rot="10800000" flipH="1">
                  <a:off x="8457691" y="4401142"/>
                  <a:ext cx="911943" cy="10531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87" h="13381" extrusionOk="0">
                      <a:moveTo>
                        <a:pt x="3380" y="1"/>
                      </a:moveTo>
                      <a:lnTo>
                        <a:pt x="11586" y="5763"/>
                      </a:lnTo>
                      <a:lnTo>
                        <a:pt x="1" y="13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69" name="Google Shape;169;p10"/>
                <p:cNvSpPr/>
                <p:nvPr/>
              </p:nvSpPr>
              <p:spPr>
                <a:xfrm rot="10800000" flipH="1">
                  <a:off x="6594434" y="3736250"/>
                  <a:ext cx="1001980" cy="16068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31" h="20416" extrusionOk="0">
                      <a:moveTo>
                        <a:pt x="10313" y="0"/>
                      </a:moveTo>
                      <a:lnTo>
                        <a:pt x="12730" y="20416"/>
                      </a:lnTo>
                      <a:lnTo>
                        <a:pt x="1" y="1408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0" name="Google Shape;170;p10"/>
                <p:cNvSpPr/>
                <p:nvPr/>
              </p:nvSpPr>
              <p:spPr>
                <a:xfrm rot="10800000" flipH="1">
                  <a:off x="6488733" y="4234761"/>
                  <a:ext cx="917374" cy="11083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56" h="14082" extrusionOk="0">
                      <a:moveTo>
                        <a:pt x="1" y="1153"/>
                      </a:moveTo>
                      <a:lnTo>
                        <a:pt x="11656" y="0"/>
                      </a:lnTo>
                      <a:lnTo>
                        <a:pt x="1344" y="1408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1" name="Google Shape;171;p10"/>
                <p:cNvSpPr/>
                <p:nvPr/>
              </p:nvSpPr>
              <p:spPr>
                <a:xfrm rot="10800000" flipH="1">
                  <a:off x="8853970" y="2104139"/>
                  <a:ext cx="536132" cy="851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2" h="10816" extrusionOk="0">
                      <a:moveTo>
                        <a:pt x="0" y="1"/>
                      </a:moveTo>
                      <a:lnTo>
                        <a:pt x="3120" y="10815"/>
                      </a:lnTo>
                      <a:lnTo>
                        <a:pt x="6811" y="371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2" name="Google Shape;172;p10"/>
                <p:cNvSpPr/>
                <p:nvPr/>
              </p:nvSpPr>
              <p:spPr>
                <a:xfrm rot="10800000" flipH="1">
                  <a:off x="8853970" y="2663415"/>
                  <a:ext cx="821197" cy="8109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4" h="10304" extrusionOk="0">
                      <a:moveTo>
                        <a:pt x="0" y="6595"/>
                      </a:moveTo>
                      <a:lnTo>
                        <a:pt x="10433" y="0"/>
                      </a:lnTo>
                      <a:lnTo>
                        <a:pt x="6811" y="1030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3" name="Google Shape;173;p10"/>
                <p:cNvSpPr/>
                <p:nvPr/>
              </p:nvSpPr>
              <p:spPr>
                <a:xfrm rot="10800000" flipH="1">
                  <a:off x="9099450" y="2104136"/>
                  <a:ext cx="696452" cy="5593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9" h="7107" extrusionOk="0">
                      <a:moveTo>
                        <a:pt x="1" y="7106"/>
                      </a:moveTo>
                      <a:lnTo>
                        <a:pt x="8848" y="1664"/>
                      </a:lnTo>
                      <a:lnTo>
                        <a:pt x="3692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4" name="Google Shape;174;p10"/>
                <p:cNvSpPr/>
                <p:nvPr/>
              </p:nvSpPr>
              <p:spPr>
                <a:xfrm rot="10800000" flipH="1">
                  <a:off x="6123144" y="4234738"/>
                  <a:ext cx="471358" cy="18079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89" h="12930" extrusionOk="0">
                      <a:moveTo>
                        <a:pt x="4646" y="1"/>
                      </a:moveTo>
                      <a:lnTo>
                        <a:pt x="5989" y="12930"/>
                      </a:lnTo>
                      <a:lnTo>
                        <a:pt x="1" y="627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5" name="Google Shape;175;p10"/>
                <p:cNvSpPr/>
                <p:nvPr/>
              </p:nvSpPr>
              <p:spPr>
                <a:xfrm rot="10800000" flipH="1">
                  <a:off x="8457691" y="4401137"/>
                  <a:ext cx="1012212" cy="5995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61" h="7618" extrusionOk="0">
                      <a:moveTo>
                        <a:pt x="1" y="7617"/>
                      </a:moveTo>
                      <a:lnTo>
                        <a:pt x="11586" y="0"/>
                      </a:lnTo>
                      <a:lnTo>
                        <a:pt x="12860" y="41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6" name="Google Shape;176;p10"/>
                <p:cNvSpPr/>
                <p:nvPr/>
              </p:nvSpPr>
              <p:spPr>
                <a:xfrm rot="10800000" flipH="1">
                  <a:off x="9099450" y="1937755"/>
                  <a:ext cx="916744" cy="5947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8" h="7557" extrusionOk="0">
                      <a:moveTo>
                        <a:pt x="1" y="5442"/>
                      </a:moveTo>
                      <a:lnTo>
                        <a:pt x="8848" y="0"/>
                      </a:lnTo>
                      <a:lnTo>
                        <a:pt x="11647" y="755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7" name="Google Shape;177;p10"/>
                <p:cNvSpPr/>
                <p:nvPr/>
              </p:nvSpPr>
              <p:spPr>
                <a:xfrm rot="10800000" flipH="1">
                  <a:off x="8337666" y="2104139"/>
                  <a:ext cx="761855" cy="8512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0" h="10816" extrusionOk="0">
                      <a:moveTo>
                        <a:pt x="6560" y="1"/>
                      </a:moveTo>
                      <a:lnTo>
                        <a:pt x="9680" y="10815"/>
                      </a:lnTo>
                      <a:lnTo>
                        <a:pt x="0" y="83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8" name="Google Shape;178;p10"/>
                <p:cNvSpPr/>
                <p:nvPr/>
              </p:nvSpPr>
              <p:spPr>
                <a:xfrm rot="10800000" flipH="1">
                  <a:off x="8457691" y="3771656"/>
                  <a:ext cx="856693" cy="629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5" h="7999" extrusionOk="0">
                      <a:moveTo>
                        <a:pt x="1" y="0"/>
                      </a:moveTo>
                      <a:lnTo>
                        <a:pt x="5607" y="7998"/>
                      </a:lnTo>
                      <a:lnTo>
                        <a:pt x="10884" y="544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79" name="Google Shape;179;p10"/>
                <p:cNvSpPr/>
                <p:nvPr/>
              </p:nvSpPr>
              <p:spPr>
                <a:xfrm rot="10800000" flipH="1">
                  <a:off x="8457691" y="3972827"/>
                  <a:ext cx="1012212" cy="700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61" h="8901" extrusionOk="0">
                      <a:moveTo>
                        <a:pt x="1" y="3458"/>
                      </a:moveTo>
                      <a:lnTo>
                        <a:pt x="12860" y="1"/>
                      </a:lnTo>
                      <a:lnTo>
                        <a:pt x="10884" y="890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0" name="Google Shape;180;p10"/>
                <p:cNvSpPr/>
                <p:nvPr/>
              </p:nvSpPr>
              <p:spPr>
                <a:xfrm rot="10800000" flipH="1">
                  <a:off x="8898989" y="3474308"/>
                  <a:ext cx="776179" cy="4985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2" h="6335" extrusionOk="0">
                      <a:moveTo>
                        <a:pt x="0" y="2556"/>
                      </a:moveTo>
                      <a:lnTo>
                        <a:pt x="9861" y="6334"/>
                      </a:lnTo>
                      <a:lnTo>
                        <a:pt x="5277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1" name="Google Shape;181;p10"/>
                <p:cNvSpPr/>
                <p:nvPr/>
              </p:nvSpPr>
              <p:spPr>
                <a:xfrm rot="10800000" flipH="1">
                  <a:off x="9314314" y="3972827"/>
                  <a:ext cx="251066" cy="7005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0" h="8901" extrusionOk="0">
                      <a:moveTo>
                        <a:pt x="1976" y="1"/>
                      </a:moveTo>
                      <a:lnTo>
                        <a:pt x="3189" y="5503"/>
                      </a:lnTo>
                      <a:lnTo>
                        <a:pt x="0" y="890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2" name="Google Shape;182;p10"/>
                <p:cNvSpPr/>
                <p:nvPr/>
              </p:nvSpPr>
              <p:spPr>
                <a:xfrm rot="10800000" flipH="1">
                  <a:off x="7596346" y="3045999"/>
                  <a:ext cx="1302708" cy="7257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52" h="9221" extrusionOk="0">
                      <a:moveTo>
                        <a:pt x="0" y="451"/>
                      </a:moveTo>
                      <a:lnTo>
                        <a:pt x="16551" y="0"/>
                      </a:lnTo>
                      <a:lnTo>
                        <a:pt x="7444" y="922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3" name="Google Shape;183;p10"/>
                <p:cNvSpPr/>
                <p:nvPr/>
              </p:nvSpPr>
              <p:spPr>
                <a:xfrm rot="10800000" flipH="1">
                  <a:off x="8182145" y="2300585"/>
                  <a:ext cx="671896" cy="745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37" h="9472" extrusionOk="0">
                      <a:moveTo>
                        <a:pt x="1976" y="9472"/>
                      </a:moveTo>
                      <a:lnTo>
                        <a:pt x="8536" y="115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4" name="Google Shape;184;p10"/>
                <p:cNvSpPr/>
                <p:nvPr/>
              </p:nvSpPr>
              <p:spPr>
                <a:xfrm rot="10800000" flipH="1">
                  <a:off x="8182145" y="2955332"/>
                  <a:ext cx="716915" cy="8163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9" h="10373" extrusionOk="0">
                      <a:moveTo>
                        <a:pt x="8536" y="10373"/>
                      </a:moveTo>
                      <a:lnTo>
                        <a:pt x="9108" y="0"/>
                      </a:lnTo>
                      <a:lnTo>
                        <a:pt x="1" y="92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85" name="Google Shape;185;p10"/>
                <p:cNvSpPr/>
                <p:nvPr/>
              </p:nvSpPr>
              <p:spPr>
                <a:xfrm rot="-9881874" flipH="1">
                  <a:off x="8412680" y="1696325"/>
                  <a:ext cx="1493028" cy="8163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70" h="4291" extrusionOk="0">
                      <a:moveTo>
                        <a:pt x="8025" y="4160"/>
                      </a:moveTo>
                      <a:lnTo>
                        <a:pt x="18969" y="429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  <p:sp>
          <p:nvSpPr>
            <p:cNvPr id="186" name="Google Shape;186;p10"/>
            <p:cNvSpPr/>
            <p:nvPr/>
          </p:nvSpPr>
          <p:spPr>
            <a:xfrm rot="-5575774" flipH="1">
              <a:off x="8763078" y="1023088"/>
              <a:ext cx="761868" cy="851277"/>
            </a:xfrm>
            <a:custGeom>
              <a:avLst/>
              <a:gdLst/>
              <a:ahLst/>
              <a:cxnLst/>
              <a:rect l="l" t="t" r="r" b="b"/>
              <a:pathLst>
                <a:path w="9680" h="10816" extrusionOk="0">
                  <a:moveTo>
                    <a:pt x="6560" y="1"/>
                  </a:moveTo>
                  <a:lnTo>
                    <a:pt x="9680" y="10815"/>
                  </a:lnTo>
                  <a:lnTo>
                    <a:pt x="0" y="8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7" name="Google Shape;187;p10"/>
          <p:cNvGrpSpPr/>
          <p:nvPr/>
        </p:nvGrpSpPr>
        <p:grpSpPr>
          <a:xfrm rot="10800000">
            <a:off x="-1186767" y="-2177832"/>
            <a:ext cx="7684760" cy="7636269"/>
            <a:chOff x="4252636" y="1046537"/>
            <a:chExt cx="5763570" cy="5727202"/>
          </a:xfrm>
        </p:grpSpPr>
        <p:grpSp>
          <p:nvGrpSpPr>
            <p:cNvPr id="188" name="Google Shape;188;p10"/>
            <p:cNvGrpSpPr/>
            <p:nvPr/>
          </p:nvGrpSpPr>
          <p:grpSpPr>
            <a:xfrm>
              <a:off x="4252636" y="1513791"/>
              <a:ext cx="5763570" cy="5259947"/>
              <a:chOff x="4252636" y="1513791"/>
              <a:chExt cx="5763570" cy="5259947"/>
            </a:xfrm>
          </p:grpSpPr>
          <p:sp>
            <p:nvSpPr>
              <p:cNvPr id="189" name="Google Shape;189;p10"/>
              <p:cNvSpPr/>
              <p:nvPr/>
            </p:nvSpPr>
            <p:spPr>
              <a:xfrm rot="8657482" flipH="1">
                <a:off x="4551907" y="4748865"/>
                <a:ext cx="1877323" cy="1630247"/>
              </a:xfrm>
              <a:custGeom>
                <a:avLst/>
                <a:gdLst/>
                <a:ahLst/>
                <a:cxnLst/>
                <a:rect l="l" t="t" r="r" b="b"/>
                <a:pathLst>
                  <a:path w="12731" h="20416" extrusionOk="0">
                    <a:moveTo>
                      <a:pt x="10313" y="0"/>
                    </a:moveTo>
                    <a:lnTo>
                      <a:pt x="12730" y="20416"/>
                    </a:lnTo>
                    <a:lnTo>
                      <a:pt x="1" y="14082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190" name="Google Shape;190;p10"/>
              <p:cNvGrpSpPr/>
              <p:nvPr/>
            </p:nvGrpSpPr>
            <p:grpSpPr>
              <a:xfrm>
                <a:off x="6123144" y="1513791"/>
                <a:ext cx="3893062" cy="4528913"/>
                <a:chOff x="6123144" y="1513791"/>
                <a:chExt cx="3893062" cy="4528913"/>
              </a:xfrm>
            </p:grpSpPr>
            <p:sp>
              <p:nvSpPr>
                <p:cNvPr id="191" name="Google Shape;191;p10"/>
                <p:cNvSpPr/>
                <p:nvPr/>
              </p:nvSpPr>
              <p:spPr>
                <a:xfrm rot="10800000" flipH="1">
                  <a:off x="8853970" y="2955321"/>
                  <a:ext cx="821208" cy="816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4" h="10373" extrusionOk="0">
                      <a:moveTo>
                        <a:pt x="0" y="10373"/>
                      </a:moveTo>
                      <a:lnTo>
                        <a:pt x="572" y="0"/>
                      </a:lnTo>
                      <a:lnTo>
                        <a:pt x="10433" y="37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2" name="Google Shape;192;p10"/>
                <p:cNvSpPr/>
                <p:nvPr/>
              </p:nvSpPr>
              <p:spPr>
                <a:xfrm rot="10800000" flipH="1">
                  <a:off x="8723713" y="5000624"/>
                  <a:ext cx="1247474" cy="568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50" h="7228" extrusionOk="0">
                      <a:moveTo>
                        <a:pt x="0" y="1465"/>
                      </a:moveTo>
                      <a:lnTo>
                        <a:pt x="8206" y="7227"/>
                      </a:lnTo>
                      <a:lnTo>
                        <a:pt x="15849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3" name="Google Shape;193;p10"/>
                <p:cNvSpPr/>
                <p:nvPr/>
              </p:nvSpPr>
              <p:spPr>
                <a:xfrm rot="10800000" flipH="1">
                  <a:off x="7406037" y="3736229"/>
                  <a:ext cx="1051735" cy="1606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63" h="20416" extrusionOk="0">
                      <a:moveTo>
                        <a:pt x="1" y="0"/>
                      </a:moveTo>
                      <a:lnTo>
                        <a:pt x="2418" y="20416"/>
                      </a:lnTo>
                      <a:lnTo>
                        <a:pt x="13363" y="1196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4" name="Google Shape;194;p10"/>
                <p:cNvSpPr/>
                <p:nvPr/>
              </p:nvSpPr>
              <p:spPr>
                <a:xfrm rot="10800000" flipH="1">
                  <a:off x="7406037" y="4401129"/>
                  <a:ext cx="1317758" cy="10531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43" h="13381" extrusionOk="0">
                      <a:moveTo>
                        <a:pt x="1" y="1413"/>
                      </a:moveTo>
                      <a:lnTo>
                        <a:pt x="16742" y="1"/>
                      </a:lnTo>
                      <a:lnTo>
                        <a:pt x="13363" y="1338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5" name="Google Shape;195;p10"/>
                <p:cNvSpPr/>
                <p:nvPr/>
              </p:nvSpPr>
              <p:spPr>
                <a:xfrm rot="10800000" flipH="1">
                  <a:off x="7596346" y="3736231"/>
                  <a:ext cx="1302725" cy="664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52" h="8449" extrusionOk="0">
                      <a:moveTo>
                        <a:pt x="0" y="8449"/>
                      </a:moveTo>
                      <a:lnTo>
                        <a:pt x="16551" y="7998"/>
                      </a:lnTo>
                      <a:lnTo>
                        <a:pt x="1094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6" name="Google Shape;196;p10"/>
                <p:cNvSpPr/>
                <p:nvPr/>
              </p:nvSpPr>
              <p:spPr>
                <a:xfrm rot="10800000" flipH="1">
                  <a:off x="8457691" y="4401129"/>
                  <a:ext cx="911955" cy="10531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87" h="13381" extrusionOk="0">
                      <a:moveTo>
                        <a:pt x="3380" y="1"/>
                      </a:moveTo>
                      <a:lnTo>
                        <a:pt x="11586" y="5763"/>
                      </a:lnTo>
                      <a:lnTo>
                        <a:pt x="1" y="13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7" name="Google Shape;197;p10"/>
                <p:cNvSpPr/>
                <p:nvPr/>
              </p:nvSpPr>
              <p:spPr>
                <a:xfrm rot="10800000" flipH="1">
                  <a:off x="6594434" y="3736229"/>
                  <a:ext cx="1001993" cy="16068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31" h="20416" extrusionOk="0">
                      <a:moveTo>
                        <a:pt x="10313" y="0"/>
                      </a:moveTo>
                      <a:lnTo>
                        <a:pt x="12730" y="20416"/>
                      </a:lnTo>
                      <a:lnTo>
                        <a:pt x="1" y="14082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8" name="Google Shape;198;p10"/>
                <p:cNvSpPr/>
                <p:nvPr/>
              </p:nvSpPr>
              <p:spPr>
                <a:xfrm rot="10800000" flipH="1">
                  <a:off x="6488733" y="4234746"/>
                  <a:ext cx="917385" cy="11083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56" h="14082" extrusionOk="0">
                      <a:moveTo>
                        <a:pt x="1" y="1153"/>
                      </a:moveTo>
                      <a:lnTo>
                        <a:pt x="11656" y="0"/>
                      </a:lnTo>
                      <a:lnTo>
                        <a:pt x="1344" y="1408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99" name="Google Shape;199;p10"/>
                <p:cNvSpPr/>
                <p:nvPr/>
              </p:nvSpPr>
              <p:spPr>
                <a:xfrm rot="10800000" flipH="1">
                  <a:off x="8853970" y="2104128"/>
                  <a:ext cx="536138" cy="851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12" h="10816" extrusionOk="0">
                      <a:moveTo>
                        <a:pt x="0" y="1"/>
                      </a:moveTo>
                      <a:lnTo>
                        <a:pt x="3120" y="10815"/>
                      </a:lnTo>
                      <a:lnTo>
                        <a:pt x="6811" y="371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0" name="Google Shape;200;p10"/>
                <p:cNvSpPr/>
                <p:nvPr/>
              </p:nvSpPr>
              <p:spPr>
                <a:xfrm rot="10800000" flipH="1">
                  <a:off x="8853970" y="2663405"/>
                  <a:ext cx="821208" cy="8109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4" h="10304" extrusionOk="0">
                      <a:moveTo>
                        <a:pt x="0" y="6595"/>
                      </a:moveTo>
                      <a:lnTo>
                        <a:pt x="10433" y="0"/>
                      </a:lnTo>
                      <a:lnTo>
                        <a:pt x="6811" y="10304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1" name="Google Shape;201;p10"/>
                <p:cNvSpPr/>
                <p:nvPr/>
              </p:nvSpPr>
              <p:spPr>
                <a:xfrm rot="10800000" flipH="1">
                  <a:off x="9099450" y="2104129"/>
                  <a:ext cx="696461" cy="559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49" h="7107" extrusionOk="0">
                      <a:moveTo>
                        <a:pt x="1" y="7106"/>
                      </a:moveTo>
                      <a:lnTo>
                        <a:pt x="8848" y="1664"/>
                      </a:lnTo>
                      <a:lnTo>
                        <a:pt x="3692" y="1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2" name="Google Shape;202;p10"/>
                <p:cNvSpPr/>
                <p:nvPr/>
              </p:nvSpPr>
              <p:spPr>
                <a:xfrm rot="10800000" flipH="1">
                  <a:off x="6123144" y="4234735"/>
                  <a:ext cx="471364" cy="1807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89" h="12930" extrusionOk="0">
                      <a:moveTo>
                        <a:pt x="4646" y="1"/>
                      </a:moveTo>
                      <a:lnTo>
                        <a:pt x="5989" y="12930"/>
                      </a:lnTo>
                      <a:lnTo>
                        <a:pt x="1" y="6275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3" name="Google Shape;203;p10"/>
                <p:cNvSpPr/>
                <p:nvPr/>
              </p:nvSpPr>
              <p:spPr>
                <a:xfrm rot="10800000" flipH="1">
                  <a:off x="8457691" y="4401129"/>
                  <a:ext cx="1012225" cy="599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61" h="7618" extrusionOk="0">
                      <a:moveTo>
                        <a:pt x="1" y="7617"/>
                      </a:moveTo>
                      <a:lnTo>
                        <a:pt x="11586" y="0"/>
                      </a:lnTo>
                      <a:lnTo>
                        <a:pt x="12860" y="416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4" name="Google Shape;204;p10"/>
                <p:cNvSpPr/>
                <p:nvPr/>
              </p:nvSpPr>
              <p:spPr>
                <a:xfrm rot="10800000" flipH="1">
                  <a:off x="9099450" y="1937747"/>
                  <a:ext cx="916756" cy="5947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8" h="7557" extrusionOk="0">
                      <a:moveTo>
                        <a:pt x="1" y="5442"/>
                      </a:moveTo>
                      <a:lnTo>
                        <a:pt x="8848" y="0"/>
                      </a:lnTo>
                      <a:lnTo>
                        <a:pt x="11647" y="755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5" name="Google Shape;205;p10"/>
                <p:cNvSpPr/>
                <p:nvPr/>
              </p:nvSpPr>
              <p:spPr>
                <a:xfrm rot="10800000" flipH="1">
                  <a:off x="8337666" y="2104128"/>
                  <a:ext cx="761864" cy="8512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80" h="10816" extrusionOk="0">
                      <a:moveTo>
                        <a:pt x="6560" y="1"/>
                      </a:moveTo>
                      <a:lnTo>
                        <a:pt x="9680" y="10815"/>
                      </a:lnTo>
                      <a:lnTo>
                        <a:pt x="0" y="83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6" name="Google Shape;206;p10"/>
                <p:cNvSpPr/>
                <p:nvPr/>
              </p:nvSpPr>
              <p:spPr>
                <a:xfrm rot="10800000" flipH="1">
                  <a:off x="8457691" y="3771648"/>
                  <a:ext cx="856704" cy="6295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85" h="7999" extrusionOk="0">
                      <a:moveTo>
                        <a:pt x="1" y="0"/>
                      </a:moveTo>
                      <a:lnTo>
                        <a:pt x="5607" y="7998"/>
                      </a:lnTo>
                      <a:lnTo>
                        <a:pt x="10884" y="544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7" name="Google Shape;207;p10"/>
                <p:cNvSpPr/>
                <p:nvPr/>
              </p:nvSpPr>
              <p:spPr>
                <a:xfrm rot="10800000" flipH="1">
                  <a:off x="8457691" y="3972818"/>
                  <a:ext cx="1012225" cy="700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61" h="8901" extrusionOk="0">
                      <a:moveTo>
                        <a:pt x="1" y="3458"/>
                      </a:moveTo>
                      <a:lnTo>
                        <a:pt x="12860" y="1"/>
                      </a:lnTo>
                      <a:lnTo>
                        <a:pt x="10884" y="890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8" name="Google Shape;208;p10"/>
                <p:cNvSpPr/>
                <p:nvPr/>
              </p:nvSpPr>
              <p:spPr>
                <a:xfrm rot="10800000" flipH="1">
                  <a:off x="8898989" y="3474302"/>
                  <a:ext cx="776189" cy="498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2" h="6335" extrusionOk="0">
                      <a:moveTo>
                        <a:pt x="0" y="2556"/>
                      </a:moveTo>
                      <a:lnTo>
                        <a:pt x="9861" y="6334"/>
                      </a:lnTo>
                      <a:lnTo>
                        <a:pt x="5277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09" name="Google Shape;209;p10"/>
                <p:cNvSpPr/>
                <p:nvPr/>
              </p:nvSpPr>
              <p:spPr>
                <a:xfrm rot="10800000" flipH="1">
                  <a:off x="9314314" y="3972818"/>
                  <a:ext cx="251069" cy="700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0" h="8901" extrusionOk="0">
                      <a:moveTo>
                        <a:pt x="1976" y="1"/>
                      </a:moveTo>
                      <a:lnTo>
                        <a:pt x="3189" y="5503"/>
                      </a:lnTo>
                      <a:lnTo>
                        <a:pt x="0" y="890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10" name="Google Shape;210;p10"/>
                <p:cNvSpPr/>
                <p:nvPr/>
              </p:nvSpPr>
              <p:spPr>
                <a:xfrm rot="10800000" flipH="1">
                  <a:off x="7596346" y="3045989"/>
                  <a:ext cx="1302725" cy="725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52" h="9221" extrusionOk="0">
                      <a:moveTo>
                        <a:pt x="0" y="451"/>
                      </a:moveTo>
                      <a:lnTo>
                        <a:pt x="16551" y="0"/>
                      </a:lnTo>
                      <a:lnTo>
                        <a:pt x="7444" y="922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11" name="Google Shape;211;p10"/>
                <p:cNvSpPr/>
                <p:nvPr/>
              </p:nvSpPr>
              <p:spPr>
                <a:xfrm rot="10800000" flipH="1">
                  <a:off x="8182145" y="2300576"/>
                  <a:ext cx="671905" cy="7454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537" h="9472" extrusionOk="0">
                      <a:moveTo>
                        <a:pt x="1976" y="9472"/>
                      </a:moveTo>
                      <a:lnTo>
                        <a:pt x="8536" y="115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12" name="Google Shape;212;p10"/>
                <p:cNvSpPr/>
                <p:nvPr/>
              </p:nvSpPr>
              <p:spPr>
                <a:xfrm rot="10800000" flipH="1">
                  <a:off x="8182145" y="2955321"/>
                  <a:ext cx="716924" cy="8164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09" h="10373" extrusionOk="0">
                      <a:moveTo>
                        <a:pt x="8536" y="10373"/>
                      </a:moveTo>
                      <a:lnTo>
                        <a:pt x="9108" y="0"/>
                      </a:lnTo>
                      <a:lnTo>
                        <a:pt x="1" y="922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213" name="Google Shape;213;p10"/>
                <p:cNvSpPr/>
                <p:nvPr/>
              </p:nvSpPr>
              <p:spPr>
                <a:xfrm rot="-9881915" flipH="1">
                  <a:off x="8412683" y="1696322"/>
                  <a:ext cx="1493034" cy="8163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70" h="4291" extrusionOk="0">
                      <a:moveTo>
                        <a:pt x="8025" y="4160"/>
                      </a:moveTo>
                      <a:lnTo>
                        <a:pt x="18969" y="4290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  <p:sp>
          <p:nvSpPr>
            <p:cNvPr id="214" name="Google Shape;214;p10"/>
            <p:cNvSpPr/>
            <p:nvPr/>
          </p:nvSpPr>
          <p:spPr>
            <a:xfrm rot="-5575774" flipH="1">
              <a:off x="8763078" y="1023088"/>
              <a:ext cx="761868" cy="851277"/>
            </a:xfrm>
            <a:custGeom>
              <a:avLst/>
              <a:gdLst/>
              <a:ahLst/>
              <a:cxnLst/>
              <a:rect l="l" t="t" r="r" b="b"/>
              <a:pathLst>
                <a:path w="9680" h="10816" extrusionOk="0">
                  <a:moveTo>
                    <a:pt x="6560" y="1"/>
                  </a:moveTo>
                  <a:lnTo>
                    <a:pt x="9680" y="10815"/>
                  </a:lnTo>
                  <a:lnTo>
                    <a:pt x="0" y="83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5" name="Google Shape;215;p10"/>
          <p:cNvSpPr txBox="1">
            <a:spLocks noGrp="1"/>
          </p:cNvSpPr>
          <p:nvPr>
            <p:ph type="title"/>
          </p:nvPr>
        </p:nvSpPr>
        <p:spPr>
          <a:xfrm>
            <a:off x="3098000" y="1960017"/>
            <a:ext cx="5996000" cy="293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800"/>
              <a:buNone/>
              <a:defRPr sz="100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3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800"/>
              <a:buFont typeface="Oswald"/>
              <a:buNone/>
              <a:defRPr sz="3800" b="1">
                <a:solidFill>
                  <a:schemeClr val="accent6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nton"/>
              <a:buNone/>
              <a:defRPr sz="2800">
                <a:solidFill>
                  <a:schemeClr val="accent3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66398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jpg"/><Relationship Id="rId18" Type="http://schemas.openxmlformats.org/officeDocument/2006/relationships/hyperlink" Target="https://wise-asp-greater-san-jose-ca.mn.co/share/eod22Ztm4jxxSwhc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10" Type="http://schemas.openxmlformats.org/officeDocument/2006/relationships/hyperlink" Target="https://www.eventbrite.com/e/burned-out-use-curiosity-to-reignite-your-careers-passion-tickets-109889987912" TargetMode="External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hyperlink" Target="https://cb.webex.com/meet/croll" TargetMode="External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6AFA31-150D-480F-A367-A9483D958E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02" y="3553368"/>
            <a:ext cx="1275298" cy="670560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9D524344-CDD5-49CB-9F26-46E98468E57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392" y="6056952"/>
            <a:ext cx="1182308" cy="667781"/>
          </a:xfrm>
          <a:prstGeom prst="rect">
            <a:avLst/>
          </a:prstGeom>
        </p:spPr>
      </p:pic>
      <p:sp>
        <p:nvSpPr>
          <p:cNvPr id="591" name="Google Shape;591;p32"/>
          <p:cNvSpPr txBox="1">
            <a:spLocks noGrp="1"/>
          </p:cNvSpPr>
          <p:nvPr>
            <p:ph type="title"/>
          </p:nvPr>
        </p:nvSpPr>
        <p:spPr>
          <a:xfrm>
            <a:off x="1902000" y="1028816"/>
            <a:ext cx="10290000" cy="974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dirty="0"/>
              <a:t>WISE Events Q2-2020</a:t>
            </a:r>
            <a:endParaRPr dirty="0"/>
          </a:p>
        </p:txBody>
      </p:sp>
      <p:pic>
        <p:nvPicPr>
          <p:cNvPr id="592" name="Google Shape;592;p32" descr="Portrait-oriented black smaptphone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768" y="692767"/>
            <a:ext cx="2661233" cy="5226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A67020F-BC17-4343-B6E1-F0E5DBF3D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253" y="36491"/>
            <a:ext cx="2300291" cy="914365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87209A0-024C-46DD-B56C-FAD589FC90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97" y="4534572"/>
            <a:ext cx="441180" cy="441180"/>
          </a:xfrm>
          <a:prstGeom prst="rect">
            <a:avLst/>
          </a:prstGeom>
        </p:spPr>
      </p:pic>
      <p:pic>
        <p:nvPicPr>
          <p:cNvPr id="11" name="Picture 10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25E888AF-BD45-4E49-AEAC-1C4934DD41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37" y="2827150"/>
            <a:ext cx="622099" cy="62209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98A4488-265A-4719-A374-2117A4B14EC7}"/>
              </a:ext>
            </a:extLst>
          </p:cNvPr>
          <p:cNvSpPr txBox="1"/>
          <p:nvPr/>
        </p:nvSpPr>
        <p:spPr>
          <a:xfrm>
            <a:off x="4747960" y="1903820"/>
            <a:ext cx="3648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June 22, 2020 15;00 – 19:30  </a:t>
            </a:r>
            <a:r>
              <a:rPr lang="en-US" dirty="0"/>
              <a:t>WISE Awards Ceremony and Social Hour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6943B6-F1DC-49DF-B936-A1EADDE38026}"/>
              </a:ext>
            </a:extLst>
          </p:cNvPr>
          <p:cNvSpPr txBox="1"/>
          <p:nvPr/>
        </p:nvSpPr>
        <p:spPr>
          <a:xfrm>
            <a:off x="4787088" y="3511861"/>
            <a:ext cx="3648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July 28, 2020 12;00 – 13:00  </a:t>
            </a:r>
            <a:r>
              <a:rPr lang="en-US" dirty="0"/>
              <a:t>Guest Speaker </a:t>
            </a:r>
            <a:r>
              <a:rPr lang="en-US" b="1" dirty="0"/>
              <a:t>EHS Burnout and how to prevent 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7B5129-5CD9-4CBD-8983-BF332189AA11}"/>
              </a:ext>
            </a:extLst>
          </p:cNvPr>
          <p:cNvSpPr txBox="1"/>
          <p:nvPr/>
        </p:nvSpPr>
        <p:spPr>
          <a:xfrm>
            <a:off x="9032056" y="1820087"/>
            <a:ext cx="2078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9"/>
              </a:rPr>
              <a:t>https://cb.webex.com/meet/croll</a:t>
            </a:r>
            <a:r>
              <a:rPr lang="en-US" dirty="0"/>
              <a:t> Access Code: 737 086 812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776CE0-0DE5-4CB3-9F8D-8E9ED002EF4E}"/>
              </a:ext>
            </a:extLst>
          </p:cNvPr>
          <p:cNvSpPr txBox="1"/>
          <p:nvPr/>
        </p:nvSpPr>
        <p:spPr>
          <a:xfrm>
            <a:off x="8927001" y="3449249"/>
            <a:ext cx="26612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0"/>
              </a:rPr>
              <a:t>https://www.Eventbrite.com/e/burned-out-use-curiosity-to-reignite-your-careers-passion-tickets-109889987912</a:t>
            </a:r>
            <a:r>
              <a:rPr lang="en-US" dirty="0"/>
              <a:t>  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53335E9-88D4-47C0-A1FE-36B3C6169CD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278" y="1790044"/>
            <a:ext cx="724558" cy="724558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6E4802F6-CAAE-4223-8015-6C68B92F711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25" y="5288679"/>
            <a:ext cx="680711" cy="680711"/>
          </a:xfrm>
          <a:prstGeom prst="rect">
            <a:avLst/>
          </a:prstGeom>
        </p:spPr>
      </p:pic>
      <p:pic>
        <p:nvPicPr>
          <p:cNvPr id="22" name="Picture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A396A7-CC44-4D44-95D7-26D0D5BE5993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5"/>
          <a:stretch/>
        </p:blipFill>
        <p:spPr>
          <a:xfrm>
            <a:off x="727055" y="3573788"/>
            <a:ext cx="2430348" cy="1838383"/>
          </a:xfrm>
          <a:prstGeom prst="rect">
            <a:avLst/>
          </a:prstGeom>
        </p:spPr>
      </p:pic>
      <p:pic>
        <p:nvPicPr>
          <p:cNvPr id="24" name="Picture 2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C9DF7E8-BC49-47C4-91BF-75B77A24E53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3" y="1074981"/>
            <a:ext cx="2360330" cy="254542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CC5D60D-3766-490B-BCD4-EA1F2AB87577}"/>
              </a:ext>
            </a:extLst>
          </p:cNvPr>
          <p:cNvSpPr txBox="1"/>
          <p:nvPr/>
        </p:nvSpPr>
        <p:spPr>
          <a:xfrm>
            <a:off x="4818447" y="5150781"/>
            <a:ext cx="3648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Keep up with all the latest events, seminars and training at The Mighty Networks Greater San Jose CA WISE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614F045-6C4E-40D9-B93E-4BFB7BABCFB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67402" y="3553368"/>
            <a:ext cx="557246" cy="5522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1576A5C-9940-469F-B789-8571C61D70E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71478" y="1879498"/>
            <a:ext cx="437894" cy="43789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D694A6B-FB1F-4963-B914-6B392A5A296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22983" t="12408" r="18980"/>
          <a:stretch/>
        </p:blipFill>
        <p:spPr>
          <a:xfrm>
            <a:off x="8396378" y="5344606"/>
            <a:ext cx="622099" cy="58206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ED4D637-8A0D-45BF-BECA-EF74BAF0D1BF}"/>
              </a:ext>
            </a:extLst>
          </p:cNvPr>
          <p:cNvSpPr txBox="1"/>
          <p:nvPr/>
        </p:nvSpPr>
        <p:spPr>
          <a:xfrm>
            <a:off x="9084405" y="5319230"/>
            <a:ext cx="2503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8"/>
              </a:rPr>
              <a:t>https://wise-asp-greater-san-jose-ca.mn.co/share/eod22Ztm4jxxSwhc</a:t>
            </a:r>
            <a:endParaRPr lang="en-US" dirty="0"/>
          </a:p>
        </p:txBody>
      </p:sp>
      <p:pic>
        <p:nvPicPr>
          <p:cNvPr id="33" name="Picture 32" descr="A close up of a sign&#10;&#10;Description automatically generated">
            <a:extLst>
              <a:ext uri="{FF2B5EF4-FFF2-40B4-BE49-F238E27FC236}">
                <a16:creationId xmlns:a16="http://schemas.microsoft.com/office/drawing/2014/main" id="{86AD768C-3FAB-4E50-BBD1-9BFC31D0B1F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795" y="2827150"/>
            <a:ext cx="2286000" cy="5334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B1C8C92-3411-489E-BC29-5CC6761DE914}"/>
              </a:ext>
            </a:extLst>
          </p:cNvPr>
          <p:cNvSpPr/>
          <p:nvPr/>
        </p:nvSpPr>
        <p:spPr>
          <a:xfrm>
            <a:off x="6214453" y="3106245"/>
            <a:ext cx="483097" cy="91440"/>
          </a:xfrm>
          <a:prstGeom prst="rect">
            <a:avLst/>
          </a:prstGeom>
          <a:solidFill>
            <a:srgbClr val="056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ronmental Protection Meeting by Slidesgo">
  <a:themeElements>
    <a:clrScheme name="Simple Light">
      <a:dk1>
        <a:srgbClr val="000000"/>
      </a:dk1>
      <a:lt1>
        <a:srgbClr val="FFFFFF"/>
      </a:lt1>
      <a:dk2>
        <a:srgbClr val="2D5C2E"/>
      </a:dk2>
      <a:lt2>
        <a:srgbClr val="F2F8E9"/>
      </a:lt2>
      <a:accent1>
        <a:srgbClr val="D4E273"/>
      </a:accent1>
      <a:accent2>
        <a:srgbClr val="B9D658"/>
      </a:accent2>
      <a:accent3>
        <a:srgbClr val="96C24D"/>
      </a:accent3>
      <a:accent4>
        <a:srgbClr val="6B964A"/>
      </a:accent4>
      <a:accent5>
        <a:srgbClr val="2D5C2E"/>
      </a:accent5>
      <a:accent6>
        <a:srgbClr val="2D5C2E"/>
      </a:accent6>
      <a:hlink>
        <a:srgbClr val="2D5C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91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Anton</vt:lpstr>
      <vt:lpstr>Arial</vt:lpstr>
      <vt:lpstr>Calibri</vt:lpstr>
      <vt:lpstr>Fira Sans</vt:lpstr>
      <vt:lpstr>Fira Sans Extra Condensed Medium</vt:lpstr>
      <vt:lpstr>Josefin Slab SemiBold</vt:lpstr>
      <vt:lpstr>Lato</vt:lpstr>
      <vt:lpstr>Oswald</vt:lpstr>
      <vt:lpstr>Source Sans Pro</vt:lpstr>
      <vt:lpstr>Environmental Protection Meeting by Slidesgo</vt:lpstr>
      <vt:lpstr>WISE Events Q2-2020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S</dc:creator>
  <cp:lastModifiedBy>Nirap Sainju</cp:lastModifiedBy>
  <cp:revision>12</cp:revision>
  <dcterms:created xsi:type="dcterms:W3CDTF">2020-06-16T23:09:04Z</dcterms:created>
  <dcterms:modified xsi:type="dcterms:W3CDTF">2020-06-19T06:59:29Z</dcterms:modified>
</cp:coreProperties>
</file>